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316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1" r:id="rId57"/>
    <p:sldId id="312" r:id="rId58"/>
    <p:sldId id="315" r:id="rId59"/>
    <p:sldId id="313" r:id="rId60"/>
    <p:sldId id="314" r:id="rId61"/>
  </p:sldIdLst>
  <p:sldSz cx="9144000" cy="6858000" type="screen4x3"/>
  <p:notesSz cx="6858000" cy="9144000"/>
  <p:defaultTextStyle>
    <a:defPPr>
      <a:defRPr lang="is-I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8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0B3FE-CA5A-41BE-80ED-534008A48551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E52CF-72EE-4A8F-A9CF-6450844A67F4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67169-D503-4F1B-A119-F9180AB22019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A6F2A-3615-4E52-A569-F2FCBB37BE2A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BCB97-E1B2-495F-97E3-105C6B6A4631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9DB67-FF0B-4A30-BDAA-BDD34A358CD5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77964-873A-4F39-801C-104E084D0587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01E59-79AF-4E05-8B5F-2DC22E5FB677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1111A-ADF3-4706-A360-AB94885BB70C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50872-D734-4CA1-AF5E-1C21FB626AEB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A00C6-C326-4B1A-BAAA-FDBC804A7151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s-I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s-I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s-I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4C249A-5731-4ED0-BFF8-55BD945DE3FA}" type="slidenum">
              <a:rPr lang="is-IS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133. kafli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sz="2800" dirty="0">
                <a:latin typeface="Times New Roman" pitchFamily="18" charset="0"/>
                <a:cs typeface="Times New Roman" pitchFamily="18" charset="0"/>
              </a:rPr>
              <a:t>Flosa dreymir undarlegan draum, að Svínafelli: Hann sér mann koma úr Lómagnúpi, með járnstaf í hendi. Sá kallar á menn Flosa með nafni. Segist heita Járngrímur og vera á leið á alþingi. Gengur síðan á ný inn í fjallið. </a:t>
            </a:r>
            <a:br>
              <a:rPr lang="is-IS" sz="2800" dirty="0">
                <a:latin typeface="Times New Roman" pitchFamily="18" charset="0"/>
                <a:cs typeface="Times New Roman" pitchFamily="18" charset="0"/>
              </a:rPr>
            </a:b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s-IS" sz="2800" dirty="0">
                <a:latin typeface="Times New Roman" pitchFamily="18" charset="0"/>
                <a:cs typeface="Times New Roman" pitchFamily="18" charset="0"/>
              </a:rPr>
              <a:t>Ketill úr Mörk telur að allir þeir er voru kallaðir séu feigir.  </a:t>
            </a:r>
          </a:p>
          <a:p>
            <a:r>
              <a:rPr lang="is-IS" sz="2800" dirty="0">
                <a:latin typeface="Times New Roman" pitchFamily="18" charset="0"/>
                <a:cs typeface="Times New Roman" pitchFamily="18" charset="0"/>
              </a:rPr>
              <a:t>Eftir jól ákveður Flosi að fara að safna liði.</a:t>
            </a:r>
            <a:r>
              <a:rPr lang="is-I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is-I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140. kafli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Lið Þorgeirs og Marðar (og Gissurar hvíta, Ásgríms Elliðagrímssonar o.fl.) tala við Guðmund ríka. Hann er til í að styðja þá.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141. kafli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>
                <a:latin typeface="Times New Roman" pitchFamily="18" charset="0"/>
                <a:cs typeface="Times New Roman" pitchFamily="18" charset="0"/>
              </a:rPr>
              <a:t>Mörður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kveður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sér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hljóðs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flytur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mál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sitt</a:t>
            </a:r>
            <a:r>
              <a:rPr lang="is-IS" dirty="0">
                <a:latin typeface="Times New Roman" pitchFamily="18" charset="0"/>
                <a:cs typeface="Times New Roman" pitchFamily="18" charset="0"/>
              </a:rPr>
              <a:t>: </a:t>
            </a:r>
            <a:endParaRPr lang="is-I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Hann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sækir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Flosa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fyrir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hönd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Þorgeirs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skorargeirs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vegna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vígs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Helga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Njálssonar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s-I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Þorgeir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skorargeir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ákærir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Glúm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Hildisson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um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hafa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kveikt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í á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Bergþórshvoli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endParaRPr lang="is-I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Kári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ákærir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Kol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Gunnar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Lambason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Grana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Gunnarsson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Fleiri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eru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ákærðir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14400"/>
          </a:xfrm>
        </p:spPr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141. kafli, frh.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Eyjólfur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Bölverksson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telur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Flosi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muni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pottþétt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tapa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málinu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Eini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sénsinn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vísa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því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hæstaréttar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þ.e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fimmtardóms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hægt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ef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Flosi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segir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af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sér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goði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felur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bróður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sínum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goðorðið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)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segir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sig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þings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með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goða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norðan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Ef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saksóknari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þ.e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Mörður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veit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ekki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mun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stefna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Flosa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fyrir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Austfirðingadóm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eins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eðlilegt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þá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má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tilkynna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rangt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sé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stefnt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því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Flosi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sé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fluttur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í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Norðlendingagoðorð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þá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verður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stefna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málinu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fimmtardóms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Þetta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passar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reyndar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ekki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við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i="1" dirty="0" err="1">
                <a:latin typeface="Times New Roman" pitchFamily="18" charset="0"/>
                <a:cs typeface="Times New Roman" pitchFamily="18" charset="0"/>
              </a:rPr>
              <a:t>Grágás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lnSpc>
                <a:spcPct val="90000"/>
              </a:lnSpc>
            </a:pPr>
            <a:endParaRPr lang="en-GB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142. kafli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Nú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á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dæma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Menn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vígbúast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Þórhallur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verður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eftir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í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tjaldbúðinni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því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hefur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fótarmein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Mörður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segir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fram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sakir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- í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Austfirðingadóm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Tilnefndir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s-IS" sz="2800" dirty="0">
                <a:latin typeface="Times New Roman" pitchFamily="18" charset="0"/>
                <a:cs typeface="Times New Roman" pitchFamily="18" charset="0"/>
              </a:rPr>
              <a:t>eru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menn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í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kviðdóm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Þeir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Flosi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þ.e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Ketill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úr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Mörk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ryðja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dómendum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úr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kviðdómi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vegna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tengsla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við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t.d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Mörð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Eyjólfur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þeirra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lögfræðingur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Þórhallur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Ásgrímsson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bendir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á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tengsl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við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Mörð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skipti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ekki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máli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því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einungis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sækjandi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fyrir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hönd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annarra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142. kafli, frh.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>
                <a:latin typeface="Times New Roman" pitchFamily="18" charset="0"/>
                <a:cs typeface="Times New Roman" pitchFamily="18" charset="0"/>
              </a:rPr>
              <a:t>Eyjólfur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ryður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tveimur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úr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dómnum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þar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þeir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eru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ekki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bændur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ráði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Þórhalls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þetta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leiðrétt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því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mennirnir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tveir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eiga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nægar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eignir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mega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sitja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í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dómi</a:t>
            </a:r>
            <a:r>
              <a:rPr lang="is-IS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endParaRPr lang="is-I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err="1">
                <a:latin typeface="Times New Roman" pitchFamily="18" charset="0"/>
                <a:cs typeface="Times New Roman" pitchFamily="18" charset="0"/>
              </a:rPr>
              <a:t>Loks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lýkur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Mörður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við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flytja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ræðu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saksóknara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143. kafli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>
                <a:latin typeface="Times New Roman" pitchFamily="18" charset="0"/>
                <a:cs typeface="Times New Roman" pitchFamily="18" charset="0"/>
              </a:rPr>
              <a:t>Eyjólfur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tekur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við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vörnina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tilkynnir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málinu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sé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vísað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rangs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dómstóls</a:t>
            </a: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Flosi </a:t>
            </a:r>
            <a:r>
              <a:rPr lang="is-IS" dirty="0">
                <a:latin typeface="Times New Roman" pitchFamily="18" charset="0"/>
                <a:cs typeface="Times New Roman" pitchFamily="18" charset="0"/>
              </a:rPr>
              <a:t>er ekki lengur goði og hefur auk þess sagt sig í goðorð Norðlendinga ... Hefði því átt að sækja málið gegn Flosa fyrir fjórðungsdómi Norðlendinga en ekki </a:t>
            </a: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Austfirðinga.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144. kafli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>
                <a:latin typeface="Times New Roman" pitchFamily="18" charset="0"/>
                <a:cs typeface="Times New Roman" pitchFamily="18" charset="0"/>
              </a:rPr>
              <a:t>Sendur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sendiboði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Þórhalls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Þórhallur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mælir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með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því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stefna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Flosa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Eyjólfi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fyrir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hafa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borið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fé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í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dóminn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mútað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dómurunum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).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Þeim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stefnt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fimmtardóms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err="1">
                <a:latin typeface="Times New Roman" pitchFamily="18" charset="0"/>
                <a:cs typeface="Times New Roman" pitchFamily="18" charset="0"/>
              </a:rPr>
              <a:t>Málin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flutt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fyrir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fimmtardómi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Mörður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klikkar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á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flóknum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reglum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um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málatilbúnað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Maður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sendur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Þórhalls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145. kafli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 err="1"/>
              <a:t>Snorri</a:t>
            </a:r>
            <a:r>
              <a:rPr lang="en-GB" sz="2800" dirty="0"/>
              <a:t> </a:t>
            </a:r>
            <a:r>
              <a:rPr lang="en-GB" sz="2800" dirty="0" err="1"/>
              <a:t>goði</a:t>
            </a:r>
            <a:r>
              <a:rPr lang="en-GB" sz="2800" dirty="0"/>
              <a:t> </a:t>
            </a:r>
            <a:r>
              <a:rPr lang="en-GB" sz="2800" dirty="0" err="1"/>
              <a:t>fylkir</a:t>
            </a:r>
            <a:r>
              <a:rPr lang="en-GB" sz="2800" dirty="0"/>
              <a:t> </a:t>
            </a:r>
            <a:r>
              <a:rPr lang="en-GB" sz="2800" dirty="0" err="1"/>
              <a:t>liði</a:t>
            </a:r>
            <a:r>
              <a:rPr lang="en-GB" sz="2800" dirty="0"/>
              <a:t> </a:t>
            </a:r>
            <a:r>
              <a:rPr lang="en-GB" sz="2800" dirty="0" err="1"/>
              <a:t>sínu</a:t>
            </a:r>
            <a:r>
              <a:rPr lang="en-GB" sz="2800" dirty="0"/>
              <a:t>.</a:t>
            </a:r>
            <a:endParaRPr lang="is-IS" sz="2800" dirty="0"/>
          </a:p>
          <a:p>
            <a:r>
              <a:rPr lang="en-GB" sz="2800" dirty="0" err="1"/>
              <a:t>Þórhallur</a:t>
            </a:r>
            <a:r>
              <a:rPr lang="en-GB" sz="2800" dirty="0"/>
              <a:t> </a:t>
            </a:r>
            <a:r>
              <a:rPr lang="en-GB" sz="2800" dirty="0" err="1"/>
              <a:t>stingur</a:t>
            </a:r>
            <a:r>
              <a:rPr lang="en-GB" sz="2800" dirty="0"/>
              <a:t> </a:t>
            </a:r>
            <a:r>
              <a:rPr lang="en-GB" sz="2800" dirty="0" err="1"/>
              <a:t>spjóti</a:t>
            </a:r>
            <a:r>
              <a:rPr lang="en-GB" sz="2800" dirty="0"/>
              <a:t> í </a:t>
            </a:r>
            <a:r>
              <a:rPr lang="en-GB" sz="2800" dirty="0" err="1"/>
              <a:t>fótinn</a:t>
            </a:r>
            <a:r>
              <a:rPr lang="en-GB" sz="2800" dirty="0"/>
              <a:t>  á </a:t>
            </a:r>
            <a:r>
              <a:rPr lang="en-GB" sz="2800" dirty="0" err="1"/>
              <a:t>sér</a:t>
            </a:r>
            <a:r>
              <a:rPr lang="en-GB" sz="2800" dirty="0"/>
              <a:t> og </a:t>
            </a:r>
            <a:r>
              <a:rPr lang="en-GB" sz="2800" dirty="0" err="1"/>
              <a:t>vellur</a:t>
            </a:r>
            <a:r>
              <a:rPr lang="en-GB" sz="2800" dirty="0"/>
              <a:t> </a:t>
            </a:r>
            <a:r>
              <a:rPr lang="en-GB" sz="2800" dirty="0" err="1"/>
              <a:t>gröfturinn</a:t>
            </a:r>
            <a:r>
              <a:rPr lang="en-GB" sz="2800" dirty="0"/>
              <a:t> um </a:t>
            </a:r>
            <a:r>
              <a:rPr lang="en-GB" sz="2800" dirty="0" err="1"/>
              <a:t>allt</a:t>
            </a:r>
            <a:r>
              <a:rPr lang="en-GB" sz="2800" dirty="0"/>
              <a:t> - </a:t>
            </a:r>
            <a:r>
              <a:rPr lang="en-GB" sz="2800" dirty="0" err="1"/>
              <a:t>gengur</a:t>
            </a:r>
            <a:r>
              <a:rPr lang="en-GB" sz="2800" dirty="0"/>
              <a:t> </a:t>
            </a:r>
            <a:r>
              <a:rPr lang="en-GB" sz="2800" dirty="0" err="1"/>
              <a:t>síðan</a:t>
            </a:r>
            <a:r>
              <a:rPr lang="en-GB" sz="2800" dirty="0"/>
              <a:t> </a:t>
            </a:r>
            <a:r>
              <a:rPr lang="en-GB" sz="2800" dirty="0" err="1"/>
              <a:t>óhaltur</a:t>
            </a:r>
            <a:r>
              <a:rPr lang="en-GB" sz="2800" dirty="0"/>
              <a:t> </a:t>
            </a:r>
            <a:r>
              <a:rPr lang="en-GB" sz="2800" dirty="0" err="1"/>
              <a:t>út</a:t>
            </a:r>
            <a:r>
              <a:rPr lang="en-GB" sz="2800" dirty="0"/>
              <a:t> </a:t>
            </a:r>
            <a:r>
              <a:rPr lang="en-GB" sz="2800" dirty="0" err="1"/>
              <a:t>úr</a:t>
            </a:r>
            <a:r>
              <a:rPr lang="en-GB" sz="2800" dirty="0"/>
              <a:t> </a:t>
            </a:r>
            <a:r>
              <a:rPr lang="en-GB" sz="2800" dirty="0" err="1"/>
              <a:t>búðinni</a:t>
            </a:r>
            <a:r>
              <a:rPr lang="en-GB" sz="2800" dirty="0"/>
              <a:t>. </a:t>
            </a:r>
            <a:r>
              <a:rPr lang="en-GB" sz="2800" dirty="0" err="1"/>
              <a:t>Drepur</a:t>
            </a:r>
            <a:r>
              <a:rPr lang="en-GB" sz="2800" dirty="0"/>
              <a:t> </a:t>
            </a:r>
            <a:r>
              <a:rPr lang="en-GB" sz="2800" dirty="0" err="1"/>
              <a:t>frænda</a:t>
            </a:r>
            <a:r>
              <a:rPr lang="en-GB" sz="2800" dirty="0"/>
              <a:t> </a:t>
            </a:r>
            <a:r>
              <a:rPr lang="en-GB" sz="2800" dirty="0" err="1"/>
              <a:t>Flosa</a:t>
            </a:r>
            <a:r>
              <a:rPr lang="en-GB" sz="2800" dirty="0"/>
              <a:t>. </a:t>
            </a:r>
            <a:endParaRPr lang="is-IS" sz="2800" dirty="0"/>
          </a:p>
          <a:p>
            <a:r>
              <a:rPr lang="en-GB" sz="2800" dirty="0" err="1"/>
              <a:t>Nú</a:t>
            </a:r>
            <a:r>
              <a:rPr lang="en-GB" sz="2800" dirty="0"/>
              <a:t> </a:t>
            </a:r>
            <a:r>
              <a:rPr lang="en-GB" sz="2800" dirty="0" err="1"/>
              <a:t>slær</a:t>
            </a:r>
            <a:r>
              <a:rPr lang="en-GB" sz="2800" dirty="0"/>
              <a:t> í </a:t>
            </a:r>
            <a:r>
              <a:rPr lang="en-GB" sz="2800" dirty="0" err="1"/>
              <a:t>bardaga</a:t>
            </a:r>
            <a:r>
              <a:rPr lang="en-GB" sz="2800" dirty="0"/>
              <a:t> á </a:t>
            </a:r>
            <a:r>
              <a:rPr lang="en-GB" sz="2800" dirty="0" err="1"/>
              <a:t>Þingvöllum</a:t>
            </a:r>
            <a:r>
              <a:rPr lang="en-GB" sz="2800" dirty="0"/>
              <a:t>. </a:t>
            </a:r>
            <a:r>
              <a:rPr lang="en-GB" sz="2800" dirty="0" err="1"/>
              <a:t>Menn</a:t>
            </a:r>
            <a:r>
              <a:rPr lang="en-GB" sz="2800" dirty="0"/>
              <a:t> </a:t>
            </a:r>
            <a:r>
              <a:rPr lang="en-GB" sz="2800" dirty="0" err="1"/>
              <a:t>vegast</a:t>
            </a:r>
            <a:r>
              <a:rPr lang="en-GB" sz="2800" dirty="0"/>
              <a:t> á </a:t>
            </a:r>
            <a:r>
              <a:rPr lang="en-GB" sz="2800" dirty="0" err="1"/>
              <a:t>báða</a:t>
            </a:r>
            <a:r>
              <a:rPr lang="en-GB" sz="2800" dirty="0"/>
              <a:t> </a:t>
            </a:r>
            <a:r>
              <a:rPr lang="en-GB" sz="2800" dirty="0" err="1"/>
              <a:t>bóga</a:t>
            </a:r>
            <a:r>
              <a:rPr lang="en-GB" sz="2800" dirty="0"/>
              <a:t>. </a:t>
            </a:r>
            <a:r>
              <a:rPr lang="en-GB" sz="2800" dirty="0" err="1"/>
              <a:t>Lið</a:t>
            </a:r>
            <a:r>
              <a:rPr lang="en-GB" sz="2800" dirty="0"/>
              <a:t> </a:t>
            </a:r>
            <a:r>
              <a:rPr lang="en-GB" sz="2800" dirty="0" err="1"/>
              <a:t>Flosa</a:t>
            </a:r>
            <a:r>
              <a:rPr lang="en-GB" sz="2800" dirty="0"/>
              <a:t> </a:t>
            </a:r>
            <a:r>
              <a:rPr lang="en-GB" sz="2800" dirty="0" err="1"/>
              <a:t>hopar</a:t>
            </a:r>
            <a:r>
              <a:rPr lang="en-GB" sz="2800" dirty="0"/>
              <a:t>. </a:t>
            </a:r>
            <a:r>
              <a:rPr lang="en-GB" sz="2800" dirty="0" err="1"/>
              <a:t>Flosi</a:t>
            </a:r>
            <a:r>
              <a:rPr lang="en-GB" sz="2800" dirty="0"/>
              <a:t> </a:t>
            </a:r>
            <a:r>
              <a:rPr lang="en-GB" sz="2800" dirty="0" err="1"/>
              <a:t>hafði</a:t>
            </a:r>
            <a:r>
              <a:rPr lang="en-GB" sz="2800" dirty="0"/>
              <a:t> </a:t>
            </a:r>
            <a:r>
              <a:rPr lang="en-GB" sz="2800" dirty="0" err="1"/>
              <a:t>sagt</a:t>
            </a:r>
            <a:r>
              <a:rPr lang="en-GB" sz="2800" dirty="0"/>
              <a:t> </a:t>
            </a:r>
            <a:r>
              <a:rPr lang="en-GB" sz="2800" dirty="0" err="1"/>
              <a:t>mönnum</a:t>
            </a:r>
            <a:r>
              <a:rPr lang="en-GB" sz="2800" dirty="0"/>
              <a:t> </a:t>
            </a:r>
            <a:r>
              <a:rPr lang="en-GB" sz="2800" dirty="0" err="1"/>
              <a:t>sínum</a:t>
            </a:r>
            <a:r>
              <a:rPr lang="en-GB" sz="2800" dirty="0"/>
              <a:t> </a:t>
            </a:r>
            <a:r>
              <a:rPr lang="en-GB" sz="2800" dirty="0" err="1"/>
              <a:t>að</a:t>
            </a:r>
            <a:r>
              <a:rPr lang="en-GB" sz="2800" dirty="0"/>
              <a:t> </a:t>
            </a:r>
            <a:r>
              <a:rPr lang="en-GB" sz="2800" dirty="0" err="1"/>
              <a:t>hörfa</a:t>
            </a:r>
            <a:r>
              <a:rPr lang="en-GB" sz="2800" dirty="0"/>
              <a:t> </a:t>
            </a:r>
            <a:r>
              <a:rPr lang="en-GB" sz="2800" dirty="0" err="1"/>
              <a:t>til</a:t>
            </a:r>
            <a:r>
              <a:rPr lang="en-GB" sz="2800" dirty="0"/>
              <a:t> </a:t>
            </a:r>
            <a:r>
              <a:rPr lang="en-GB" sz="2800" dirty="0" err="1"/>
              <a:t>Almannagjár</a:t>
            </a:r>
            <a:r>
              <a:rPr lang="en-GB" sz="2800" dirty="0"/>
              <a:t> </a:t>
            </a:r>
            <a:r>
              <a:rPr lang="en-GB" sz="2800" dirty="0" err="1"/>
              <a:t>því</a:t>
            </a:r>
            <a:r>
              <a:rPr lang="en-GB" sz="2800" dirty="0"/>
              <a:t> </a:t>
            </a:r>
            <a:r>
              <a:rPr lang="en-GB" sz="2800" dirty="0" err="1"/>
              <a:t>þar</a:t>
            </a:r>
            <a:r>
              <a:rPr lang="en-GB" sz="2800" dirty="0"/>
              <a:t> </a:t>
            </a:r>
            <a:r>
              <a:rPr lang="en-GB" sz="2800" dirty="0" err="1"/>
              <a:t>er</a:t>
            </a:r>
            <a:r>
              <a:rPr lang="en-GB" sz="2800" dirty="0"/>
              <a:t> </a:t>
            </a:r>
            <a:r>
              <a:rPr lang="en-GB" sz="2800" dirty="0" err="1"/>
              <a:t>góð</a:t>
            </a:r>
            <a:r>
              <a:rPr lang="en-GB" sz="2800" dirty="0"/>
              <a:t> </a:t>
            </a:r>
            <a:r>
              <a:rPr lang="en-GB" sz="2800" dirty="0" err="1"/>
              <a:t>vígstaða</a:t>
            </a:r>
            <a:r>
              <a:rPr lang="en-GB" sz="2800" dirty="0"/>
              <a:t>. </a:t>
            </a:r>
            <a:r>
              <a:rPr lang="en-GB" sz="2800" dirty="0" err="1"/>
              <a:t>Þeir</a:t>
            </a:r>
            <a:r>
              <a:rPr lang="en-GB" sz="2800" dirty="0"/>
              <a:t> </a:t>
            </a:r>
            <a:r>
              <a:rPr lang="en-GB" sz="2800" dirty="0" err="1"/>
              <a:t>komast</a:t>
            </a:r>
            <a:r>
              <a:rPr lang="en-GB" sz="2800" dirty="0"/>
              <a:t> </a:t>
            </a:r>
            <a:r>
              <a:rPr lang="en-GB" sz="2800" dirty="0" err="1"/>
              <a:t>þó</a:t>
            </a:r>
            <a:r>
              <a:rPr lang="en-GB" sz="2800" dirty="0"/>
              <a:t> </a:t>
            </a:r>
            <a:r>
              <a:rPr lang="en-GB" sz="2800" dirty="0" err="1"/>
              <a:t>ekki</a:t>
            </a:r>
            <a:r>
              <a:rPr lang="en-GB" sz="2800" dirty="0"/>
              <a:t> </a:t>
            </a:r>
            <a:r>
              <a:rPr lang="en-GB" sz="2800" dirty="0" err="1"/>
              <a:t>þangað</a:t>
            </a:r>
            <a:r>
              <a:rPr lang="en-GB" sz="2800" dirty="0"/>
              <a:t> </a:t>
            </a:r>
            <a:r>
              <a:rPr lang="en-GB" sz="2800" dirty="0" err="1"/>
              <a:t>því</a:t>
            </a:r>
            <a:r>
              <a:rPr lang="en-GB" sz="2800" dirty="0"/>
              <a:t> </a:t>
            </a:r>
            <a:r>
              <a:rPr lang="en-GB" sz="2800" dirty="0" err="1"/>
              <a:t>Snorri</a:t>
            </a:r>
            <a:r>
              <a:rPr lang="en-GB" sz="2800" dirty="0"/>
              <a:t> </a:t>
            </a:r>
            <a:r>
              <a:rPr lang="en-GB" sz="2800" dirty="0" err="1"/>
              <a:t>goði</a:t>
            </a:r>
            <a:r>
              <a:rPr lang="en-GB" sz="2800" dirty="0"/>
              <a:t> og </a:t>
            </a:r>
            <a:r>
              <a:rPr lang="en-GB" sz="2800" dirty="0" err="1"/>
              <a:t>hans</a:t>
            </a:r>
            <a:r>
              <a:rPr lang="en-GB" sz="2800" dirty="0"/>
              <a:t> </a:t>
            </a:r>
            <a:r>
              <a:rPr lang="en-GB" sz="2800" dirty="0" err="1"/>
              <a:t>lið</a:t>
            </a:r>
            <a:r>
              <a:rPr lang="en-GB" sz="2800" dirty="0"/>
              <a:t> </a:t>
            </a:r>
            <a:r>
              <a:rPr lang="en-GB" sz="2800" dirty="0" err="1"/>
              <a:t>varna</a:t>
            </a:r>
            <a:r>
              <a:rPr lang="en-GB" sz="2800" dirty="0"/>
              <a:t> </a:t>
            </a:r>
            <a:r>
              <a:rPr lang="en-GB" sz="2800" dirty="0" err="1"/>
              <a:t>þeim</a:t>
            </a:r>
            <a:r>
              <a:rPr lang="en-GB" sz="2800" dirty="0"/>
              <a:t>. </a:t>
            </a:r>
          </a:p>
          <a:p>
            <a:endParaRPr lang="en-GB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:\skannadar_myndir\mayer_thingvellir_filteru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"/>
            <a:ext cx="83058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145. kafli, frh.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 err="1"/>
              <a:t>Sonur</a:t>
            </a:r>
            <a:r>
              <a:rPr lang="en-GB" sz="2800" dirty="0"/>
              <a:t> </a:t>
            </a:r>
            <a:r>
              <a:rPr lang="en-GB" sz="2800" dirty="0" err="1"/>
              <a:t>Síðu</a:t>
            </a:r>
            <a:r>
              <a:rPr lang="en-GB" sz="2800" dirty="0"/>
              <a:t> - Halls, </a:t>
            </a:r>
            <a:r>
              <a:rPr lang="en-GB" sz="2800" dirty="0" err="1"/>
              <a:t>Ljótur</a:t>
            </a:r>
            <a:r>
              <a:rPr lang="en-GB" sz="2800" dirty="0"/>
              <a:t>, </a:t>
            </a:r>
            <a:r>
              <a:rPr lang="en-GB" sz="2800" dirty="0" err="1"/>
              <a:t>er</a:t>
            </a:r>
            <a:r>
              <a:rPr lang="en-GB" sz="2800" dirty="0"/>
              <a:t> </a:t>
            </a:r>
            <a:r>
              <a:rPr lang="en-GB" sz="2800" dirty="0" err="1"/>
              <a:t>veginn</a:t>
            </a:r>
            <a:r>
              <a:rPr lang="en-GB" sz="2800" dirty="0"/>
              <a:t>. </a:t>
            </a:r>
            <a:endParaRPr lang="is-IS" sz="2800" dirty="0"/>
          </a:p>
          <a:p>
            <a:pPr>
              <a:lnSpc>
                <a:spcPct val="90000"/>
              </a:lnSpc>
            </a:pPr>
            <a:r>
              <a:rPr lang="en-GB" sz="2800" dirty="0"/>
              <a:t>Kári </a:t>
            </a:r>
            <a:r>
              <a:rPr lang="en-GB" sz="2800" dirty="0" err="1"/>
              <a:t>skýtur</a:t>
            </a:r>
            <a:r>
              <a:rPr lang="en-GB" sz="2800" dirty="0"/>
              <a:t> </a:t>
            </a:r>
            <a:r>
              <a:rPr lang="en-GB" sz="2800" dirty="0" err="1"/>
              <a:t>spjóti</a:t>
            </a:r>
            <a:r>
              <a:rPr lang="en-GB" sz="2800" dirty="0"/>
              <a:t> </a:t>
            </a:r>
            <a:r>
              <a:rPr lang="en-GB" sz="2800" dirty="0" err="1"/>
              <a:t>gegnum</a:t>
            </a:r>
            <a:r>
              <a:rPr lang="en-GB" sz="2800" dirty="0"/>
              <a:t> </a:t>
            </a:r>
            <a:r>
              <a:rPr lang="en-GB" sz="2800" dirty="0" err="1"/>
              <a:t>Eyjólf</a:t>
            </a:r>
            <a:r>
              <a:rPr lang="en-GB" sz="2800" dirty="0"/>
              <a:t> </a:t>
            </a:r>
            <a:r>
              <a:rPr lang="en-GB" sz="2800" dirty="0" err="1"/>
              <a:t>Bölverksson</a:t>
            </a:r>
            <a:r>
              <a:rPr lang="en-GB" sz="2800" dirty="0"/>
              <a:t>. </a:t>
            </a:r>
            <a:endParaRPr lang="is-IS" sz="2800" dirty="0"/>
          </a:p>
          <a:p>
            <a:pPr>
              <a:lnSpc>
                <a:spcPct val="90000"/>
              </a:lnSpc>
            </a:pPr>
            <a:r>
              <a:rPr lang="en-GB" sz="2800" dirty="0" err="1"/>
              <a:t>Síðu</a:t>
            </a:r>
            <a:r>
              <a:rPr lang="en-GB" sz="2800" dirty="0"/>
              <a:t> - </a:t>
            </a:r>
            <a:r>
              <a:rPr lang="en-GB" sz="2800" dirty="0" err="1"/>
              <a:t>Hallur</a:t>
            </a:r>
            <a:r>
              <a:rPr lang="en-GB" sz="2800" dirty="0"/>
              <a:t> og </a:t>
            </a:r>
            <a:r>
              <a:rPr lang="en-GB" sz="2800" dirty="0" err="1"/>
              <a:t>Snorri</a:t>
            </a:r>
            <a:r>
              <a:rPr lang="en-GB" sz="2800" dirty="0"/>
              <a:t> </a:t>
            </a:r>
            <a:r>
              <a:rPr lang="en-GB" sz="2800" dirty="0" err="1"/>
              <a:t>goði</a:t>
            </a:r>
            <a:r>
              <a:rPr lang="en-GB" sz="2800" dirty="0"/>
              <a:t> </a:t>
            </a:r>
            <a:r>
              <a:rPr lang="en-GB" sz="2800" dirty="0" err="1"/>
              <a:t>ganga</a:t>
            </a:r>
            <a:r>
              <a:rPr lang="en-GB" sz="2800" dirty="0"/>
              <a:t> </a:t>
            </a:r>
            <a:r>
              <a:rPr lang="en-GB" sz="2800" dirty="0" err="1"/>
              <a:t>með</a:t>
            </a:r>
            <a:r>
              <a:rPr lang="en-GB" sz="2800" dirty="0"/>
              <a:t> </a:t>
            </a:r>
            <a:r>
              <a:rPr lang="en-GB" sz="2800" dirty="0" err="1"/>
              <a:t>sitt</a:t>
            </a:r>
            <a:r>
              <a:rPr lang="en-GB" sz="2800" dirty="0"/>
              <a:t> </a:t>
            </a:r>
            <a:r>
              <a:rPr lang="en-GB" sz="2800" dirty="0" err="1"/>
              <a:t>lið</a:t>
            </a:r>
            <a:r>
              <a:rPr lang="en-GB" sz="2800" dirty="0"/>
              <a:t> </a:t>
            </a:r>
            <a:r>
              <a:rPr lang="en-GB" sz="2800" dirty="0" err="1"/>
              <a:t>milli</a:t>
            </a:r>
            <a:r>
              <a:rPr lang="en-GB" sz="2800" dirty="0"/>
              <a:t> </a:t>
            </a:r>
            <a:r>
              <a:rPr lang="en-GB" sz="2800" dirty="0" err="1"/>
              <a:t>flokka</a:t>
            </a:r>
            <a:r>
              <a:rPr lang="en-GB" sz="2800" dirty="0"/>
              <a:t> og </a:t>
            </a:r>
            <a:r>
              <a:rPr lang="en-GB" sz="2800" dirty="0" err="1"/>
              <a:t>skilja</a:t>
            </a:r>
            <a:r>
              <a:rPr lang="en-GB" sz="2800" dirty="0"/>
              <a:t> </a:t>
            </a:r>
            <a:r>
              <a:rPr lang="en-GB" sz="2800" dirty="0" err="1"/>
              <a:t>þá</a:t>
            </a:r>
            <a:r>
              <a:rPr lang="en-GB" sz="2800" dirty="0"/>
              <a:t>. </a:t>
            </a:r>
            <a:r>
              <a:rPr lang="en-GB" sz="2800" dirty="0" err="1"/>
              <a:t>Grið</a:t>
            </a:r>
            <a:r>
              <a:rPr lang="en-GB" sz="2800" dirty="0"/>
              <a:t> </a:t>
            </a:r>
            <a:r>
              <a:rPr lang="en-GB" sz="2800" dirty="0" err="1"/>
              <a:t>eru</a:t>
            </a:r>
            <a:r>
              <a:rPr lang="en-GB" sz="2800" dirty="0"/>
              <a:t> sett. </a:t>
            </a:r>
            <a:endParaRPr lang="is-IS" sz="2800" dirty="0"/>
          </a:p>
          <a:p>
            <a:pPr>
              <a:lnSpc>
                <a:spcPct val="90000"/>
              </a:lnSpc>
            </a:pPr>
            <a:r>
              <a:rPr lang="en-GB" sz="2800" dirty="0" err="1"/>
              <a:t>Daginn</a:t>
            </a:r>
            <a:r>
              <a:rPr lang="en-GB" sz="2800" dirty="0"/>
              <a:t> </a:t>
            </a:r>
            <a:r>
              <a:rPr lang="en-GB" sz="2800" dirty="0" err="1"/>
              <a:t>eftir</a:t>
            </a:r>
            <a:r>
              <a:rPr lang="en-GB" sz="2800" dirty="0"/>
              <a:t> </a:t>
            </a:r>
            <a:r>
              <a:rPr lang="en-GB" sz="2800" dirty="0" err="1"/>
              <a:t>kveður</a:t>
            </a:r>
            <a:r>
              <a:rPr lang="en-GB" sz="2800" dirty="0"/>
              <a:t> </a:t>
            </a:r>
            <a:r>
              <a:rPr lang="en-GB" sz="2800" dirty="0" err="1"/>
              <a:t>Síðu</a:t>
            </a:r>
            <a:r>
              <a:rPr lang="en-GB" sz="2800" dirty="0"/>
              <a:t> - </a:t>
            </a:r>
            <a:r>
              <a:rPr lang="en-GB" sz="2800" dirty="0" err="1"/>
              <a:t>Hallur</a:t>
            </a:r>
            <a:r>
              <a:rPr lang="en-GB" sz="2800" dirty="0"/>
              <a:t> </a:t>
            </a:r>
            <a:r>
              <a:rPr lang="en-GB" sz="2800" dirty="0" err="1"/>
              <a:t>hljóðs</a:t>
            </a:r>
            <a:r>
              <a:rPr lang="en-GB" sz="2800" dirty="0"/>
              <a:t> og </a:t>
            </a:r>
            <a:r>
              <a:rPr lang="en-GB" sz="2800" dirty="0" err="1"/>
              <a:t>biður</a:t>
            </a:r>
            <a:r>
              <a:rPr lang="en-GB" sz="2800" dirty="0"/>
              <a:t> </a:t>
            </a:r>
            <a:r>
              <a:rPr lang="en-GB" sz="2800" dirty="0" err="1"/>
              <a:t>menn</a:t>
            </a:r>
            <a:r>
              <a:rPr lang="en-GB" sz="2800" dirty="0"/>
              <a:t> </a:t>
            </a:r>
            <a:r>
              <a:rPr lang="en-GB" sz="2800" dirty="0" err="1"/>
              <a:t>að</a:t>
            </a:r>
            <a:r>
              <a:rPr lang="en-GB" sz="2800" dirty="0"/>
              <a:t> </a:t>
            </a:r>
            <a:r>
              <a:rPr lang="en-GB" sz="2800" dirty="0" err="1"/>
              <a:t>sættast</a:t>
            </a:r>
            <a:r>
              <a:rPr lang="en-GB" sz="2800" dirty="0"/>
              <a:t>. Kári og </a:t>
            </a:r>
            <a:r>
              <a:rPr lang="en-GB" sz="2800" dirty="0" err="1"/>
              <a:t>Þorgeir</a:t>
            </a:r>
            <a:r>
              <a:rPr lang="en-GB" sz="2800" dirty="0"/>
              <a:t> </a:t>
            </a:r>
            <a:r>
              <a:rPr lang="en-GB" sz="2800" dirty="0" err="1"/>
              <a:t>skorargeir</a:t>
            </a:r>
            <a:r>
              <a:rPr lang="en-GB" sz="2800" dirty="0"/>
              <a:t> </a:t>
            </a:r>
            <a:r>
              <a:rPr lang="en-GB" sz="2800" dirty="0" err="1"/>
              <a:t>tilkynna</a:t>
            </a:r>
            <a:r>
              <a:rPr lang="en-GB" sz="2800" dirty="0"/>
              <a:t> </a:t>
            </a:r>
            <a:r>
              <a:rPr lang="en-GB" sz="2800" dirty="0" err="1"/>
              <a:t>að</a:t>
            </a:r>
            <a:r>
              <a:rPr lang="en-GB" sz="2800" dirty="0"/>
              <a:t> </a:t>
            </a:r>
            <a:r>
              <a:rPr lang="en-GB" sz="2800" dirty="0" err="1"/>
              <a:t>það</a:t>
            </a:r>
            <a:r>
              <a:rPr lang="en-GB" sz="2800" dirty="0"/>
              <a:t> </a:t>
            </a:r>
            <a:r>
              <a:rPr lang="en-GB" sz="2800" dirty="0" err="1"/>
              <a:t>munu</a:t>
            </a:r>
            <a:r>
              <a:rPr lang="en-GB" sz="2800" dirty="0"/>
              <a:t> </a:t>
            </a:r>
            <a:r>
              <a:rPr lang="en-GB" sz="2800" dirty="0" err="1"/>
              <a:t>þeir</a:t>
            </a:r>
            <a:r>
              <a:rPr lang="en-GB" sz="2800" dirty="0"/>
              <a:t> </a:t>
            </a:r>
            <a:r>
              <a:rPr lang="en-GB" sz="2800" dirty="0" err="1"/>
              <a:t>aldrei</a:t>
            </a:r>
            <a:r>
              <a:rPr lang="en-GB" sz="2800" dirty="0"/>
              <a:t> </a:t>
            </a:r>
            <a:r>
              <a:rPr lang="en-GB" sz="2800" dirty="0" err="1"/>
              <a:t>gera</a:t>
            </a:r>
            <a:r>
              <a:rPr lang="en-GB" sz="2800" dirty="0"/>
              <a:t>. </a:t>
            </a:r>
            <a:endParaRPr lang="en-GB" sz="2800" dirty="0" smtClean="0"/>
          </a:p>
          <a:p>
            <a:pPr>
              <a:lnSpc>
                <a:spcPct val="90000"/>
              </a:lnSpc>
            </a:pPr>
            <a:r>
              <a:rPr lang="en-GB" sz="2800" dirty="0" err="1" smtClean="0"/>
              <a:t>Síðu</a:t>
            </a:r>
            <a:r>
              <a:rPr lang="en-GB" sz="2800" dirty="0" smtClean="0"/>
              <a:t> </a:t>
            </a:r>
            <a:r>
              <a:rPr lang="en-GB" sz="2800" dirty="0"/>
              <a:t>- </a:t>
            </a:r>
            <a:r>
              <a:rPr lang="en-GB" sz="2800" dirty="0" err="1"/>
              <a:t>Hallur</a:t>
            </a:r>
            <a:r>
              <a:rPr lang="en-GB" sz="2800" dirty="0"/>
              <a:t> </a:t>
            </a:r>
            <a:r>
              <a:rPr lang="en-GB" sz="2800" dirty="0" err="1"/>
              <a:t>er</a:t>
            </a:r>
            <a:r>
              <a:rPr lang="en-GB" sz="2800" dirty="0"/>
              <a:t> </a:t>
            </a:r>
            <a:r>
              <a:rPr lang="en-GB" sz="2800" dirty="0" err="1"/>
              <a:t>til</a:t>
            </a:r>
            <a:r>
              <a:rPr lang="en-GB" sz="2800" dirty="0"/>
              <a:t> í </a:t>
            </a:r>
            <a:r>
              <a:rPr lang="en-GB" sz="2800" dirty="0" err="1"/>
              <a:t>að</a:t>
            </a:r>
            <a:r>
              <a:rPr lang="en-GB" sz="2800" dirty="0"/>
              <a:t> </a:t>
            </a:r>
            <a:r>
              <a:rPr lang="en-GB" sz="2800" dirty="0" err="1"/>
              <a:t>leggja</a:t>
            </a:r>
            <a:r>
              <a:rPr lang="en-GB" sz="2800" dirty="0"/>
              <a:t> son </a:t>
            </a:r>
            <a:r>
              <a:rPr lang="en-GB" sz="2800" dirty="0" err="1"/>
              <a:t>sinn</a:t>
            </a:r>
            <a:r>
              <a:rPr lang="en-GB" sz="2800" dirty="0"/>
              <a:t> </a:t>
            </a:r>
            <a:r>
              <a:rPr lang="en-GB" sz="2800" dirty="0" err="1"/>
              <a:t>ógildan</a:t>
            </a:r>
            <a:r>
              <a:rPr lang="en-GB" sz="2800" dirty="0"/>
              <a:t> </a:t>
            </a:r>
            <a:r>
              <a:rPr lang="en-GB" sz="2800" dirty="0" err="1"/>
              <a:t>til</a:t>
            </a:r>
            <a:r>
              <a:rPr lang="en-GB" sz="2800" dirty="0"/>
              <a:t> </a:t>
            </a:r>
            <a:r>
              <a:rPr lang="en-GB" sz="2800" dirty="0" err="1"/>
              <a:t>að</a:t>
            </a:r>
            <a:r>
              <a:rPr lang="en-GB" sz="2800" dirty="0"/>
              <a:t> </a:t>
            </a:r>
            <a:r>
              <a:rPr lang="en-GB" sz="2800" dirty="0" err="1"/>
              <a:t>ná</a:t>
            </a:r>
            <a:r>
              <a:rPr lang="en-GB" sz="2800" dirty="0"/>
              <a:t> </a:t>
            </a:r>
            <a:r>
              <a:rPr lang="en-GB" sz="2800" dirty="0" err="1"/>
              <a:t>sáttum</a:t>
            </a:r>
            <a:r>
              <a:rPr lang="en-GB" sz="2800" dirty="0"/>
              <a:t>.</a:t>
            </a:r>
          </a:p>
          <a:p>
            <a:pPr>
              <a:lnSpc>
                <a:spcPct val="90000"/>
              </a:lnSpc>
            </a:pPr>
            <a:endParaRPr lang="en-GB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134. kafli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/>
              <a:t>F</a:t>
            </a:r>
            <a:r>
              <a:rPr lang="is-IS" dirty="0">
                <a:latin typeface="Times New Roman" pitchFamily="18" charset="0"/>
                <a:cs typeface="Times New Roman" pitchFamily="18" charset="0"/>
              </a:rPr>
              <a:t>losi gengur alla Austfirði - allt austur til Vopnafjarðar og biður höfðingja að koma og styðja sig á þingi.</a:t>
            </a:r>
          </a:p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Þiggur ráð af Síðu-Halli, tengdaföður sínum.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145. kafli, frh.</a:t>
            </a: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err="1"/>
              <a:t>Snorri</a:t>
            </a:r>
            <a:r>
              <a:rPr lang="en-GB" dirty="0"/>
              <a:t> </a:t>
            </a:r>
            <a:r>
              <a:rPr lang="en-GB" dirty="0" err="1"/>
              <a:t>goði</a:t>
            </a:r>
            <a:r>
              <a:rPr lang="en-GB" dirty="0"/>
              <a:t> </a:t>
            </a:r>
            <a:r>
              <a:rPr lang="en-GB" dirty="0" err="1"/>
              <a:t>ítrekar</a:t>
            </a:r>
            <a:r>
              <a:rPr lang="en-GB" dirty="0"/>
              <a:t> </a:t>
            </a:r>
            <a:r>
              <a:rPr lang="en-GB" dirty="0" err="1"/>
              <a:t>orð</a:t>
            </a:r>
            <a:r>
              <a:rPr lang="en-GB" dirty="0"/>
              <a:t> </a:t>
            </a:r>
            <a:r>
              <a:rPr lang="en-GB" dirty="0" err="1"/>
              <a:t>Síðu</a:t>
            </a:r>
            <a:r>
              <a:rPr lang="en-GB" dirty="0"/>
              <a:t> - Halls. </a:t>
            </a:r>
            <a:r>
              <a:rPr lang="en-GB" dirty="0" err="1"/>
              <a:t>Allir</a:t>
            </a:r>
            <a:r>
              <a:rPr lang="en-GB" dirty="0"/>
              <a:t> </a:t>
            </a:r>
            <a:r>
              <a:rPr lang="en-GB" dirty="0" err="1"/>
              <a:t>sættast</a:t>
            </a:r>
            <a:r>
              <a:rPr lang="en-GB" dirty="0"/>
              <a:t> </a:t>
            </a:r>
            <a:r>
              <a:rPr lang="en-GB" b="1" dirty="0" err="1"/>
              <a:t>nema</a:t>
            </a:r>
            <a:r>
              <a:rPr lang="en-GB" b="1" dirty="0"/>
              <a:t> Kári og </a:t>
            </a:r>
            <a:r>
              <a:rPr lang="en-GB" b="1" dirty="0" err="1"/>
              <a:t>Þorgeir</a:t>
            </a:r>
            <a:r>
              <a:rPr lang="en-GB" b="1" dirty="0"/>
              <a:t> </a:t>
            </a:r>
            <a:r>
              <a:rPr lang="en-GB" b="1" dirty="0" err="1"/>
              <a:t>skorargeir</a:t>
            </a:r>
            <a:r>
              <a:rPr lang="en-GB" dirty="0"/>
              <a:t>, </a:t>
            </a:r>
            <a:r>
              <a:rPr lang="en-GB" dirty="0" err="1"/>
              <a:t>fyrir</a:t>
            </a:r>
            <a:r>
              <a:rPr lang="en-GB" dirty="0"/>
              <a:t> </a:t>
            </a:r>
            <a:r>
              <a:rPr lang="en-GB" dirty="0" err="1"/>
              <a:t>orð</a:t>
            </a:r>
            <a:r>
              <a:rPr lang="en-GB" dirty="0"/>
              <a:t> </a:t>
            </a:r>
            <a:r>
              <a:rPr lang="en-GB" dirty="0" err="1"/>
              <a:t>Síðu</a:t>
            </a:r>
            <a:r>
              <a:rPr lang="en-GB" dirty="0"/>
              <a:t> - Halls og </a:t>
            </a:r>
            <a:r>
              <a:rPr lang="en-GB" dirty="0" err="1"/>
              <a:t>Snorra</a:t>
            </a:r>
            <a:r>
              <a:rPr lang="is-IS" dirty="0"/>
              <a:t>.</a:t>
            </a:r>
          </a:p>
          <a:p>
            <a:pPr>
              <a:lnSpc>
                <a:spcPct val="90000"/>
              </a:lnSpc>
            </a:pPr>
            <a:r>
              <a:rPr lang="en-GB" dirty="0" err="1"/>
              <a:t>Gengið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frá</a:t>
            </a:r>
            <a:r>
              <a:rPr lang="en-GB" dirty="0"/>
              <a:t> </a:t>
            </a:r>
            <a:r>
              <a:rPr lang="en-GB" dirty="0" err="1"/>
              <a:t>bótum</a:t>
            </a:r>
            <a:r>
              <a:rPr lang="en-GB" dirty="0"/>
              <a:t>, </a:t>
            </a:r>
            <a:r>
              <a:rPr lang="en-GB" b="1" dirty="0" err="1"/>
              <a:t>nema</a:t>
            </a:r>
            <a:r>
              <a:rPr lang="en-GB" b="1" dirty="0"/>
              <a:t> </a:t>
            </a:r>
            <a:r>
              <a:rPr lang="en-GB" b="1" dirty="0" err="1"/>
              <a:t>fyrir</a:t>
            </a:r>
            <a:r>
              <a:rPr lang="en-GB" b="1" dirty="0"/>
              <a:t> </a:t>
            </a:r>
            <a:r>
              <a:rPr lang="en-GB" b="1" dirty="0" err="1"/>
              <a:t>Þórð</a:t>
            </a:r>
            <a:r>
              <a:rPr lang="en-GB" b="1" dirty="0"/>
              <a:t> </a:t>
            </a:r>
            <a:r>
              <a:rPr lang="en-GB" b="1" dirty="0" err="1"/>
              <a:t>Kárason</a:t>
            </a:r>
            <a:r>
              <a:rPr lang="en-GB" dirty="0"/>
              <a:t>. </a:t>
            </a:r>
            <a:endParaRPr lang="is-IS" dirty="0"/>
          </a:p>
          <a:p>
            <a:pPr>
              <a:lnSpc>
                <a:spcPct val="90000"/>
              </a:lnSpc>
            </a:pPr>
            <a:r>
              <a:rPr lang="en-GB" dirty="0" err="1"/>
              <a:t>Flosi</a:t>
            </a:r>
            <a:r>
              <a:rPr lang="en-GB" dirty="0"/>
              <a:t> og </a:t>
            </a:r>
            <a:r>
              <a:rPr lang="en-GB" dirty="0" err="1"/>
              <a:t>brenn</a:t>
            </a:r>
            <a:r>
              <a:rPr lang="is-IS" dirty="0"/>
              <a:t>u</a:t>
            </a:r>
            <a:r>
              <a:rPr lang="en-GB" dirty="0" err="1"/>
              <a:t>menn</a:t>
            </a:r>
            <a:r>
              <a:rPr lang="en-GB" dirty="0"/>
              <a:t> </a:t>
            </a:r>
            <a:r>
              <a:rPr lang="is-IS" dirty="0"/>
              <a:t>eru dæmdir </a:t>
            </a:r>
            <a:r>
              <a:rPr lang="en-GB" dirty="0" err="1"/>
              <a:t>útlægir</a:t>
            </a:r>
            <a:r>
              <a:rPr lang="en-GB" dirty="0"/>
              <a:t>, </a:t>
            </a:r>
            <a:r>
              <a:rPr lang="en-GB" dirty="0" err="1"/>
              <a:t>Flosi</a:t>
            </a:r>
            <a:r>
              <a:rPr lang="en-GB" dirty="0"/>
              <a:t> í 3 </a:t>
            </a:r>
            <a:r>
              <a:rPr lang="en-GB" dirty="0" err="1"/>
              <a:t>ár</a:t>
            </a:r>
            <a:r>
              <a:rPr lang="en-GB" dirty="0"/>
              <a:t> en Gunnar </a:t>
            </a:r>
            <a:r>
              <a:rPr lang="en-GB" dirty="0" err="1"/>
              <a:t>Lambason</a:t>
            </a:r>
            <a:r>
              <a:rPr lang="en-GB" dirty="0"/>
              <a:t>, </a:t>
            </a:r>
            <a:r>
              <a:rPr lang="en-GB" dirty="0" err="1"/>
              <a:t>Grani</a:t>
            </a:r>
            <a:r>
              <a:rPr lang="en-GB" dirty="0"/>
              <a:t> G. </a:t>
            </a:r>
            <a:r>
              <a:rPr lang="en-GB" dirty="0" err="1"/>
              <a:t>o.fl</a:t>
            </a:r>
            <a:r>
              <a:rPr lang="en-GB" dirty="0"/>
              <a:t>. </a:t>
            </a:r>
            <a:r>
              <a:rPr lang="en-GB" dirty="0" err="1"/>
              <a:t>ævilangt</a:t>
            </a:r>
            <a:r>
              <a:rPr lang="en-GB" dirty="0"/>
              <a:t>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145. kafli, frh.</a:t>
            </a: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Flosi ríður heim en Sigfússynir ákveða að tékka á eigum sínum undir Eyjafjöllum - telja það óhætt því þeir halda að Kári og Þorgeir skorargeir hafi fylgt Guðmundi ríka norður í land. </a:t>
            </a:r>
          </a:p>
          <a:p>
            <a:pPr>
              <a:buFontTx/>
              <a:buNone/>
            </a:pPr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146. kafli</a:t>
            </a: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Kári og </a:t>
            </a:r>
            <a:r>
              <a:rPr lang="en-GB" dirty="0" err="1"/>
              <a:t>Þorgeir</a:t>
            </a:r>
            <a:r>
              <a:rPr lang="en-GB" dirty="0"/>
              <a:t> </a:t>
            </a:r>
            <a:r>
              <a:rPr lang="en-GB" dirty="0" smtClean="0"/>
              <a:t> </a:t>
            </a:r>
            <a:r>
              <a:rPr lang="en-GB" dirty="0" err="1" smtClean="0"/>
              <a:t>skorargeir</a:t>
            </a:r>
            <a:r>
              <a:rPr lang="en-GB" dirty="0" smtClean="0"/>
              <a:t> </a:t>
            </a:r>
            <a:r>
              <a:rPr lang="en-GB" dirty="0" err="1" smtClean="0"/>
              <a:t>hitta</a:t>
            </a:r>
            <a:r>
              <a:rPr lang="en-GB" dirty="0" smtClean="0"/>
              <a:t> </a:t>
            </a:r>
            <a:r>
              <a:rPr lang="en-GB" dirty="0" err="1"/>
              <a:t>förukonur</a:t>
            </a:r>
            <a:r>
              <a:rPr lang="en-GB" dirty="0"/>
              <a:t>, </a:t>
            </a:r>
            <a:r>
              <a:rPr lang="en-GB" dirty="0" err="1"/>
              <a:t>við</a:t>
            </a:r>
            <a:r>
              <a:rPr lang="en-GB" dirty="0"/>
              <a:t> </a:t>
            </a:r>
            <a:r>
              <a:rPr lang="en-GB" dirty="0" err="1"/>
              <a:t>Seljalandsmúla</a:t>
            </a:r>
            <a:r>
              <a:rPr lang="en-GB" dirty="0"/>
              <a:t>,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segja</a:t>
            </a:r>
            <a:r>
              <a:rPr lang="en-GB" dirty="0"/>
              <a:t> </a:t>
            </a:r>
            <a:r>
              <a:rPr lang="en-GB" dirty="0" err="1"/>
              <a:t>þeim</a:t>
            </a:r>
            <a:r>
              <a:rPr lang="en-GB" dirty="0"/>
              <a:t> </a:t>
            </a:r>
            <a:r>
              <a:rPr lang="en-GB" dirty="0" err="1"/>
              <a:t>af</a:t>
            </a:r>
            <a:r>
              <a:rPr lang="en-GB" dirty="0"/>
              <a:t> </a:t>
            </a:r>
            <a:r>
              <a:rPr lang="en-GB" dirty="0" err="1"/>
              <a:t>ferðum</a:t>
            </a:r>
            <a:r>
              <a:rPr lang="en-GB" dirty="0"/>
              <a:t> </a:t>
            </a:r>
            <a:r>
              <a:rPr lang="en-GB" dirty="0" err="1"/>
              <a:t>Sigfússona</a:t>
            </a:r>
            <a:r>
              <a:rPr lang="en-GB" dirty="0"/>
              <a:t>. </a:t>
            </a:r>
            <a:r>
              <a:rPr lang="en-GB" dirty="0" err="1"/>
              <a:t>Sigfússynir</a:t>
            </a:r>
            <a:r>
              <a:rPr lang="en-GB" dirty="0"/>
              <a:t> </a:t>
            </a:r>
            <a:r>
              <a:rPr lang="en-GB" dirty="0" err="1"/>
              <a:t>eru</a:t>
            </a:r>
            <a:r>
              <a:rPr lang="en-GB" dirty="0"/>
              <a:t> 15 </a:t>
            </a:r>
            <a:r>
              <a:rPr lang="en-GB" dirty="0" err="1"/>
              <a:t>saman</a:t>
            </a:r>
            <a:r>
              <a:rPr lang="en-GB" dirty="0"/>
              <a:t> en </a:t>
            </a:r>
            <a:r>
              <a:rPr lang="en-GB" dirty="0" err="1"/>
              <a:t>þeir</a:t>
            </a:r>
            <a:r>
              <a:rPr lang="en-GB" dirty="0"/>
              <a:t> Kári </a:t>
            </a:r>
            <a:r>
              <a:rPr lang="en-GB" dirty="0" err="1"/>
              <a:t>ákveða</a:t>
            </a:r>
            <a:r>
              <a:rPr lang="en-GB" dirty="0"/>
              <a:t> </a:t>
            </a:r>
            <a:r>
              <a:rPr lang="en-GB" dirty="0" err="1"/>
              <a:t>samt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ráðast</a:t>
            </a:r>
            <a:r>
              <a:rPr lang="en-GB" dirty="0"/>
              <a:t> á </a:t>
            </a:r>
            <a:r>
              <a:rPr lang="en-GB" dirty="0" err="1"/>
              <a:t>þá</a:t>
            </a:r>
            <a:r>
              <a:rPr lang="en-GB" dirty="0"/>
              <a:t>. </a:t>
            </a:r>
            <a:endParaRPr lang="is-IS" dirty="0"/>
          </a:p>
          <a:p>
            <a:r>
              <a:rPr lang="en-GB" dirty="0" err="1"/>
              <a:t>Þorgeir</a:t>
            </a:r>
            <a:r>
              <a:rPr lang="en-GB" dirty="0"/>
              <a:t> og Kári </a:t>
            </a:r>
            <a:r>
              <a:rPr lang="en-GB" dirty="0" err="1"/>
              <a:t>rekast</a:t>
            </a:r>
            <a:r>
              <a:rPr lang="en-GB" dirty="0"/>
              <a:t> á </a:t>
            </a:r>
            <a:r>
              <a:rPr lang="en-GB" dirty="0" err="1"/>
              <a:t>Sigfússyni</a:t>
            </a:r>
            <a:r>
              <a:rPr lang="en-GB" dirty="0"/>
              <a:t> </a:t>
            </a:r>
            <a:r>
              <a:rPr lang="en-GB" dirty="0" err="1"/>
              <a:t>sofandi</a:t>
            </a:r>
            <a:r>
              <a:rPr lang="en-GB" dirty="0"/>
              <a:t> í </a:t>
            </a:r>
            <a:r>
              <a:rPr lang="en-GB" dirty="0" err="1"/>
              <a:t>laut</a:t>
            </a:r>
            <a:r>
              <a:rPr lang="en-GB" dirty="0"/>
              <a:t> </a:t>
            </a:r>
            <a:r>
              <a:rPr lang="en-GB" dirty="0" err="1"/>
              <a:t>við</a:t>
            </a:r>
            <a:r>
              <a:rPr lang="en-GB" dirty="0"/>
              <a:t> </a:t>
            </a:r>
            <a:r>
              <a:rPr lang="en-GB" dirty="0" err="1"/>
              <a:t>Kerlingadalsá</a:t>
            </a:r>
            <a:r>
              <a:rPr lang="en-GB" dirty="0"/>
              <a:t>. </a:t>
            </a:r>
            <a:r>
              <a:rPr lang="en-GB" dirty="0" err="1"/>
              <a:t>Þeir</a:t>
            </a:r>
            <a:r>
              <a:rPr lang="en-GB" dirty="0"/>
              <a:t> </a:t>
            </a:r>
            <a:r>
              <a:rPr lang="en-GB" dirty="0" err="1"/>
              <a:t>henda</a:t>
            </a:r>
            <a:r>
              <a:rPr lang="en-GB" dirty="0"/>
              <a:t> </a:t>
            </a:r>
            <a:r>
              <a:rPr lang="en-GB" dirty="0" err="1"/>
              <a:t>spjótunum</a:t>
            </a:r>
            <a:r>
              <a:rPr lang="en-GB" dirty="0"/>
              <a:t> </a:t>
            </a:r>
            <a:r>
              <a:rPr lang="en-GB" dirty="0" err="1"/>
              <a:t>þeirra</a:t>
            </a:r>
            <a:r>
              <a:rPr lang="en-GB" dirty="0"/>
              <a:t> í </a:t>
            </a:r>
            <a:r>
              <a:rPr lang="en-GB" dirty="0" err="1"/>
              <a:t>ána</a:t>
            </a:r>
            <a:r>
              <a:rPr lang="en-GB" dirty="0"/>
              <a:t>, </a:t>
            </a:r>
            <a:r>
              <a:rPr lang="en-GB" dirty="0" err="1"/>
              <a:t>vekja</a:t>
            </a:r>
            <a:r>
              <a:rPr lang="en-GB" dirty="0"/>
              <a:t> </a:t>
            </a:r>
            <a:r>
              <a:rPr lang="en-GB" dirty="0" err="1"/>
              <a:t>þá</a:t>
            </a:r>
            <a:r>
              <a:rPr lang="en-GB" dirty="0"/>
              <a:t> </a:t>
            </a:r>
            <a:r>
              <a:rPr lang="en-GB" dirty="0" err="1" smtClean="0"/>
              <a:t>síðan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146. kafli, frh.</a:t>
            </a: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sz="2800" dirty="0" smtClean="0"/>
              <a:t>Kári </a:t>
            </a:r>
            <a:r>
              <a:rPr lang="is-IS" sz="2800" dirty="0"/>
              <a:t>og Þorgeir skorargeir </a:t>
            </a:r>
            <a:r>
              <a:rPr lang="en-GB" sz="2800" dirty="0" err="1"/>
              <a:t>drepa</a:t>
            </a:r>
            <a:r>
              <a:rPr lang="en-GB" sz="2800" dirty="0"/>
              <a:t> </a:t>
            </a:r>
            <a:r>
              <a:rPr lang="en-GB" sz="2800" dirty="0" err="1"/>
              <a:t>Þorkel</a:t>
            </a:r>
            <a:r>
              <a:rPr lang="is-IS" sz="2800" dirty="0"/>
              <a:t> </a:t>
            </a:r>
            <a:r>
              <a:rPr lang="en-GB" sz="2800" dirty="0" err="1" smtClean="0"/>
              <a:t>Sigfússon</a:t>
            </a:r>
            <a:r>
              <a:rPr lang="en-GB" sz="2800" dirty="0"/>
              <a:t>, </a:t>
            </a:r>
            <a:r>
              <a:rPr lang="en-GB" sz="2800" dirty="0" err="1" smtClean="0"/>
              <a:t>Mörð</a:t>
            </a:r>
            <a:r>
              <a:rPr lang="en-GB" sz="2800" dirty="0" smtClean="0"/>
              <a:t> </a:t>
            </a:r>
            <a:r>
              <a:rPr lang="en-GB" sz="2800" dirty="0" err="1" smtClean="0"/>
              <a:t>Sigfússon</a:t>
            </a:r>
            <a:r>
              <a:rPr lang="en-GB" sz="2800" dirty="0" smtClean="0"/>
              <a:t>, </a:t>
            </a:r>
            <a:r>
              <a:rPr lang="en-GB" sz="2800" dirty="0" err="1" smtClean="0"/>
              <a:t>Sigurð</a:t>
            </a:r>
            <a:r>
              <a:rPr lang="en-GB" sz="2800" dirty="0" smtClean="0"/>
              <a:t> </a:t>
            </a:r>
            <a:r>
              <a:rPr lang="en-GB" sz="2800" dirty="0" err="1" smtClean="0"/>
              <a:t>Lambason</a:t>
            </a:r>
            <a:r>
              <a:rPr lang="en-GB" sz="2800" dirty="0" smtClean="0"/>
              <a:t>, </a:t>
            </a:r>
            <a:r>
              <a:rPr lang="en-GB" sz="2800" dirty="0"/>
              <a:t>auk </a:t>
            </a:r>
            <a:r>
              <a:rPr lang="en-GB" sz="2800" dirty="0" err="1"/>
              <a:t>Leiðólfs</a:t>
            </a:r>
            <a:r>
              <a:rPr lang="en-GB" sz="2800" dirty="0"/>
              <a:t> </a:t>
            </a:r>
            <a:r>
              <a:rPr lang="en-GB" sz="2800" dirty="0" err="1"/>
              <a:t>sterka</a:t>
            </a:r>
            <a:r>
              <a:rPr lang="en-GB" sz="2800" dirty="0"/>
              <a:t>. </a:t>
            </a:r>
            <a:r>
              <a:rPr lang="is-IS" sz="2800" dirty="0"/>
              <a:t>(Fella alls fimm manns.)</a:t>
            </a:r>
            <a:r>
              <a:rPr lang="en-GB" sz="2800" dirty="0"/>
              <a:t> </a:t>
            </a:r>
            <a:endParaRPr lang="en-GB" sz="2800" dirty="0" smtClean="0"/>
          </a:p>
          <a:p>
            <a:r>
              <a:rPr lang="en-GB" sz="2800" dirty="0" err="1" smtClean="0"/>
              <a:t>Sigfússynir</a:t>
            </a:r>
            <a:r>
              <a:rPr lang="en-GB" sz="2800" dirty="0" smtClean="0"/>
              <a:t> </a:t>
            </a:r>
            <a:r>
              <a:rPr lang="en-GB" sz="2800" dirty="0" err="1"/>
              <a:t>flýja</a:t>
            </a:r>
            <a:r>
              <a:rPr lang="en-GB" sz="2800" dirty="0"/>
              <a:t>.</a:t>
            </a:r>
            <a:r>
              <a:rPr lang="is-IS" sz="2800" dirty="0"/>
              <a:t> </a:t>
            </a:r>
            <a:r>
              <a:rPr lang="en-GB" sz="2800" dirty="0"/>
              <a:t>Kári </a:t>
            </a:r>
            <a:r>
              <a:rPr lang="en-GB" sz="2800" dirty="0" err="1"/>
              <a:t>vill</a:t>
            </a:r>
            <a:r>
              <a:rPr lang="en-GB" sz="2800" dirty="0"/>
              <a:t> </a:t>
            </a:r>
            <a:r>
              <a:rPr lang="en-GB" sz="2800" dirty="0" err="1"/>
              <a:t>ekki</a:t>
            </a:r>
            <a:r>
              <a:rPr lang="en-GB" sz="2800" dirty="0"/>
              <a:t> </a:t>
            </a:r>
            <a:r>
              <a:rPr lang="en-GB" sz="2800" dirty="0" err="1"/>
              <a:t>elta</a:t>
            </a:r>
            <a:r>
              <a:rPr lang="en-GB" sz="2800" dirty="0"/>
              <a:t> </a:t>
            </a:r>
            <a:r>
              <a:rPr lang="en-GB" sz="2800" dirty="0" err="1"/>
              <a:t>því</a:t>
            </a:r>
            <a:r>
              <a:rPr lang="en-GB" sz="2800" dirty="0"/>
              <a:t> </a:t>
            </a:r>
            <a:r>
              <a:rPr lang="en-GB" sz="2800" dirty="0" err="1"/>
              <a:t>Ketill</a:t>
            </a:r>
            <a:r>
              <a:rPr lang="en-GB" sz="2800" dirty="0"/>
              <a:t> </a:t>
            </a:r>
            <a:r>
              <a:rPr lang="en-GB" sz="2800" dirty="0" err="1"/>
              <a:t>úr</a:t>
            </a:r>
            <a:r>
              <a:rPr lang="en-GB" sz="2800" dirty="0"/>
              <a:t> </a:t>
            </a:r>
            <a:r>
              <a:rPr lang="en-GB" sz="2800" dirty="0" err="1"/>
              <a:t>Mörk</a:t>
            </a:r>
            <a:r>
              <a:rPr lang="en-GB" sz="2800" dirty="0"/>
              <a:t>, </a:t>
            </a:r>
            <a:r>
              <a:rPr lang="en-GB" sz="2800" dirty="0" err="1"/>
              <a:t>svili</a:t>
            </a:r>
            <a:r>
              <a:rPr lang="en-GB" sz="2800" dirty="0"/>
              <a:t> </a:t>
            </a:r>
            <a:r>
              <a:rPr lang="en-GB" sz="2800" dirty="0" err="1"/>
              <a:t>hans</a:t>
            </a:r>
            <a:r>
              <a:rPr lang="en-GB" sz="2800" dirty="0"/>
              <a:t>, </a:t>
            </a:r>
            <a:r>
              <a:rPr lang="en-GB" sz="2800" dirty="0" err="1"/>
              <a:t>er</a:t>
            </a:r>
            <a:r>
              <a:rPr lang="en-GB" sz="2800" dirty="0"/>
              <a:t> </a:t>
            </a:r>
            <a:r>
              <a:rPr lang="en-GB" sz="2800" dirty="0" err="1"/>
              <a:t>síðastur</a:t>
            </a:r>
            <a:r>
              <a:rPr lang="en-GB" sz="2800" dirty="0"/>
              <a:t> og Kári </a:t>
            </a:r>
            <a:r>
              <a:rPr lang="en-GB" sz="2800" dirty="0" err="1"/>
              <a:t>vill</a:t>
            </a:r>
            <a:r>
              <a:rPr lang="en-GB" sz="2800" dirty="0"/>
              <a:t> </a:t>
            </a:r>
            <a:r>
              <a:rPr lang="en-GB" sz="2800" dirty="0" err="1"/>
              <a:t>ekki</a:t>
            </a:r>
            <a:r>
              <a:rPr lang="en-GB" sz="2800" dirty="0"/>
              <a:t> </a:t>
            </a:r>
            <a:r>
              <a:rPr lang="en-GB" sz="2800" dirty="0" err="1"/>
              <a:t>drepa</a:t>
            </a:r>
            <a:r>
              <a:rPr lang="en-GB" sz="2800" dirty="0"/>
              <a:t> </a:t>
            </a:r>
            <a:r>
              <a:rPr lang="en-GB" sz="2800" dirty="0" err="1"/>
              <a:t>hann</a:t>
            </a:r>
            <a:r>
              <a:rPr lang="en-GB" sz="2800" dirty="0"/>
              <a:t>. </a:t>
            </a:r>
            <a:r>
              <a:rPr lang="en-GB" sz="2800" dirty="0" err="1"/>
              <a:t>Þeir</a:t>
            </a:r>
            <a:r>
              <a:rPr lang="en-GB" sz="2800" dirty="0"/>
              <a:t> </a:t>
            </a:r>
            <a:r>
              <a:rPr lang="en-GB" sz="2800" dirty="0" err="1"/>
              <a:t>komast</a:t>
            </a:r>
            <a:r>
              <a:rPr lang="en-GB" sz="2800" dirty="0"/>
              <a:t> </a:t>
            </a:r>
            <a:r>
              <a:rPr lang="en-GB" sz="2800" dirty="0" err="1"/>
              <a:t>til</a:t>
            </a:r>
            <a:r>
              <a:rPr lang="en-GB" sz="2800" dirty="0"/>
              <a:t> </a:t>
            </a:r>
            <a:r>
              <a:rPr lang="en-GB" sz="2800" dirty="0" err="1"/>
              <a:t>Flosa</a:t>
            </a:r>
            <a:r>
              <a:rPr lang="en-GB" sz="2800" dirty="0"/>
              <a:t>, á </a:t>
            </a:r>
            <a:r>
              <a:rPr lang="en-GB" sz="2800" dirty="0" err="1"/>
              <a:t>Svínafell</a:t>
            </a:r>
            <a:r>
              <a:rPr lang="en-GB" sz="2800" dirty="0" smtClean="0"/>
              <a:t>.</a:t>
            </a:r>
          </a:p>
          <a:p>
            <a:r>
              <a:rPr lang="en-GB" sz="2800" dirty="0" err="1" smtClean="0"/>
              <a:t>Síðu</a:t>
            </a:r>
            <a:r>
              <a:rPr lang="en-GB" sz="2800" dirty="0" smtClean="0"/>
              <a:t> </a:t>
            </a:r>
            <a:r>
              <a:rPr lang="en-GB" sz="2800" dirty="0"/>
              <a:t>- </a:t>
            </a:r>
            <a:r>
              <a:rPr lang="en-GB" sz="2800" dirty="0" err="1"/>
              <a:t>Hallur</a:t>
            </a:r>
            <a:r>
              <a:rPr lang="en-GB" sz="2800" dirty="0"/>
              <a:t> </a:t>
            </a:r>
            <a:r>
              <a:rPr lang="en-GB" sz="2800" dirty="0" err="1"/>
              <a:t>ráðleggur</a:t>
            </a:r>
            <a:r>
              <a:rPr lang="en-GB" sz="2800" dirty="0"/>
              <a:t> </a:t>
            </a:r>
            <a:r>
              <a:rPr lang="en-GB" sz="2800" dirty="0" err="1"/>
              <a:t>Flosa</a:t>
            </a:r>
            <a:r>
              <a:rPr lang="en-GB" sz="2800" dirty="0"/>
              <a:t> </a:t>
            </a:r>
            <a:r>
              <a:rPr lang="en-GB" sz="2800" dirty="0" err="1"/>
              <a:t>að</a:t>
            </a:r>
            <a:r>
              <a:rPr lang="en-GB" sz="2800" dirty="0"/>
              <a:t> </a:t>
            </a:r>
            <a:r>
              <a:rPr lang="en-GB" sz="2800" dirty="0" err="1"/>
              <a:t>sættast</a:t>
            </a:r>
            <a:r>
              <a:rPr lang="en-GB" sz="2800" dirty="0"/>
              <a:t> </a:t>
            </a:r>
            <a:r>
              <a:rPr lang="en-GB" sz="2800" dirty="0" err="1"/>
              <a:t>við</a:t>
            </a:r>
            <a:r>
              <a:rPr lang="en-GB" sz="2800" dirty="0"/>
              <a:t> </a:t>
            </a:r>
            <a:r>
              <a:rPr lang="en-GB" sz="2800" dirty="0" err="1"/>
              <a:t>Þorgeir</a:t>
            </a:r>
            <a:r>
              <a:rPr lang="en-GB" sz="2800" dirty="0"/>
              <a:t> </a:t>
            </a:r>
            <a:r>
              <a:rPr lang="en-GB" sz="2800" dirty="0" err="1"/>
              <a:t>skorargeir</a:t>
            </a:r>
            <a:r>
              <a:rPr lang="en-GB" sz="2800" dirty="0"/>
              <a:t>. </a:t>
            </a:r>
            <a:r>
              <a:rPr lang="en-GB" sz="2800" dirty="0" err="1"/>
              <a:t>Sigfússynir</a:t>
            </a:r>
            <a:r>
              <a:rPr lang="en-GB" sz="2800" dirty="0"/>
              <a:t> </a:t>
            </a:r>
            <a:r>
              <a:rPr lang="en-GB" sz="2800" dirty="0" err="1"/>
              <a:t>skulu</a:t>
            </a:r>
            <a:r>
              <a:rPr lang="en-GB" sz="2800" dirty="0"/>
              <a:t> </a:t>
            </a:r>
            <a:r>
              <a:rPr lang="en-GB" sz="2800" dirty="0" err="1"/>
              <a:t>ekki</a:t>
            </a:r>
            <a:r>
              <a:rPr lang="en-GB" sz="2800" dirty="0"/>
              <a:t> </a:t>
            </a:r>
            <a:r>
              <a:rPr lang="en-GB" sz="2800" dirty="0" err="1"/>
              <a:t>vera</a:t>
            </a:r>
            <a:r>
              <a:rPr lang="en-GB" sz="2800" dirty="0"/>
              <a:t> </a:t>
            </a:r>
            <a:r>
              <a:rPr lang="en-GB" sz="2800" dirty="0" err="1"/>
              <a:t>með</a:t>
            </a:r>
            <a:r>
              <a:rPr lang="en-GB" sz="2800" dirty="0"/>
              <a:t> í </a:t>
            </a:r>
            <a:r>
              <a:rPr lang="en-GB" sz="2800" dirty="0" err="1"/>
              <a:t>þeirri</a:t>
            </a:r>
            <a:r>
              <a:rPr lang="en-GB" sz="2800" dirty="0"/>
              <a:t> </a:t>
            </a:r>
            <a:r>
              <a:rPr lang="en-GB" sz="2800" dirty="0" err="1"/>
              <a:t>sætt</a:t>
            </a:r>
            <a:r>
              <a:rPr lang="en-GB" sz="2800" dirty="0"/>
              <a:t>. </a:t>
            </a:r>
          </a:p>
          <a:p>
            <a:pPr>
              <a:buFontTx/>
              <a:buNone/>
            </a:pPr>
            <a:endParaRPr lang="en-GB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145. kafli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 err="1"/>
              <a:t>Snorri</a:t>
            </a:r>
            <a:r>
              <a:rPr lang="en-GB" sz="2800" dirty="0"/>
              <a:t> </a:t>
            </a:r>
            <a:r>
              <a:rPr lang="en-GB" sz="2800" dirty="0" err="1"/>
              <a:t>goði</a:t>
            </a:r>
            <a:r>
              <a:rPr lang="en-GB" sz="2800" dirty="0"/>
              <a:t> </a:t>
            </a:r>
            <a:r>
              <a:rPr lang="en-GB" sz="2800" dirty="0" err="1"/>
              <a:t>fylkir</a:t>
            </a:r>
            <a:r>
              <a:rPr lang="en-GB" sz="2800" dirty="0"/>
              <a:t> </a:t>
            </a:r>
            <a:r>
              <a:rPr lang="en-GB" sz="2800" dirty="0" err="1"/>
              <a:t>liði</a:t>
            </a:r>
            <a:r>
              <a:rPr lang="en-GB" sz="2800" dirty="0"/>
              <a:t> </a:t>
            </a:r>
            <a:r>
              <a:rPr lang="en-GB" sz="2800" dirty="0" err="1"/>
              <a:t>sínu</a:t>
            </a:r>
            <a:r>
              <a:rPr lang="en-GB" sz="2800" dirty="0"/>
              <a:t>.</a:t>
            </a:r>
            <a:endParaRPr lang="is-IS" sz="2800" dirty="0"/>
          </a:p>
          <a:p>
            <a:r>
              <a:rPr lang="en-GB" sz="2800" dirty="0" err="1"/>
              <a:t>Þórhallur</a:t>
            </a:r>
            <a:r>
              <a:rPr lang="en-GB" sz="2800" dirty="0"/>
              <a:t> </a:t>
            </a:r>
            <a:r>
              <a:rPr lang="en-GB" sz="2800" dirty="0" err="1"/>
              <a:t>stingur</a:t>
            </a:r>
            <a:r>
              <a:rPr lang="en-GB" sz="2800" dirty="0"/>
              <a:t> </a:t>
            </a:r>
            <a:r>
              <a:rPr lang="en-GB" sz="2800" dirty="0" err="1"/>
              <a:t>spjóti</a:t>
            </a:r>
            <a:r>
              <a:rPr lang="en-GB" sz="2800" dirty="0"/>
              <a:t> í </a:t>
            </a:r>
            <a:r>
              <a:rPr lang="en-GB" sz="2800" dirty="0" err="1"/>
              <a:t>fótinn</a:t>
            </a:r>
            <a:r>
              <a:rPr lang="en-GB" sz="2800" dirty="0"/>
              <a:t>  á </a:t>
            </a:r>
            <a:r>
              <a:rPr lang="en-GB" sz="2800" dirty="0" err="1"/>
              <a:t>sér</a:t>
            </a:r>
            <a:r>
              <a:rPr lang="en-GB" sz="2800" dirty="0"/>
              <a:t> og </a:t>
            </a:r>
            <a:r>
              <a:rPr lang="en-GB" sz="2800" dirty="0" err="1"/>
              <a:t>vellur</a:t>
            </a:r>
            <a:r>
              <a:rPr lang="en-GB" sz="2800" dirty="0"/>
              <a:t> </a:t>
            </a:r>
            <a:r>
              <a:rPr lang="en-GB" sz="2800" dirty="0" err="1"/>
              <a:t>gröfturinn</a:t>
            </a:r>
            <a:r>
              <a:rPr lang="en-GB" sz="2800" dirty="0"/>
              <a:t> um </a:t>
            </a:r>
            <a:r>
              <a:rPr lang="en-GB" sz="2800" dirty="0" err="1"/>
              <a:t>allt</a:t>
            </a:r>
            <a:r>
              <a:rPr lang="en-GB" sz="2800" dirty="0"/>
              <a:t> - </a:t>
            </a:r>
            <a:r>
              <a:rPr lang="en-GB" sz="2800" dirty="0" err="1"/>
              <a:t>gengur</a:t>
            </a:r>
            <a:r>
              <a:rPr lang="en-GB" sz="2800" dirty="0"/>
              <a:t> </a:t>
            </a:r>
            <a:r>
              <a:rPr lang="en-GB" sz="2800" dirty="0" err="1"/>
              <a:t>síðan</a:t>
            </a:r>
            <a:r>
              <a:rPr lang="en-GB" sz="2800" dirty="0"/>
              <a:t> </a:t>
            </a:r>
            <a:r>
              <a:rPr lang="en-GB" sz="2800" dirty="0" err="1"/>
              <a:t>óhaltur</a:t>
            </a:r>
            <a:r>
              <a:rPr lang="en-GB" sz="2800" dirty="0"/>
              <a:t> </a:t>
            </a:r>
            <a:r>
              <a:rPr lang="en-GB" sz="2800" dirty="0" err="1"/>
              <a:t>út</a:t>
            </a:r>
            <a:r>
              <a:rPr lang="en-GB" sz="2800" dirty="0"/>
              <a:t> </a:t>
            </a:r>
            <a:r>
              <a:rPr lang="en-GB" sz="2800" dirty="0" err="1"/>
              <a:t>úr</a:t>
            </a:r>
            <a:r>
              <a:rPr lang="en-GB" sz="2800" dirty="0"/>
              <a:t> </a:t>
            </a:r>
            <a:r>
              <a:rPr lang="en-GB" sz="2800" dirty="0" err="1"/>
              <a:t>búðinni</a:t>
            </a:r>
            <a:r>
              <a:rPr lang="en-GB" sz="2800" dirty="0"/>
              <a:t>. </a:t>
            </a:r>
            <a:r>
              <a:rPr lang="en-GB" sz="2800" dirty="0" err="1"/>
              <a:t>Drepur</a:t>
            </a:r>
            <a:r>
              <a:rPr lang="en-GB" sz="2800" dirty="0"/>
              <a:t> </a:t>
            </a:r>
            <a:r>
              <a:rPr lang="en-GB" sz="2800" dirty="0" err="1"/>
              <a:t>frænda</a:t>
            </a:r>
            <a:r>
              <a:rPr lang="en-GB" sz="2800" dirty="0"/>
              <a:t> </a:t>
            </a:r>
            <a:r>
              <a:rPr lang="en-GB" sz="2800" dirty="0" err="1"/>
              <a:t>Flosa</a:t>
            </a:r>
            <a:r>
              <a:rPr lang="en-GB" sz="2800" dirty="0"/>
              <a:t>. </a:t>
            </a:r>
            <a:endParaRPr lang="is-IS" sz="2800" dirty="0"/>
          </a:p>
          <a:p>
            <a:r>
              <a:rPr lang="en-GB" sz="2800" dirty="0" err="1"/>
              <a:t>Nú</a:t>
            </a:r>
            <a:r>
              <a:rPr lang="en-GB" sz="2800" dirty="0"/>
              <a:t> </a:t>
            </a:r>
            <a:r>
              <a:rPr lang="en-GB" sz="2800" dirty="0" err="1"/>
              <a:t>slær</a:t>
            </a:r>
            <a:r>
              <a:rPr lang="en-GB" sz="2800" dirty="0"/>
              <a:t> í </a:t>
            </a:r>
            <a:r>
              <a:rPr lang="en-GB" sz="2800" dirty="0" err="1"/>
              <a:t>bardaga</a:t>
            </a:r>
            <a:r>
              <a:rPr lang="en-GB" sz="2800" dirty="0"/>
              <a:t> á </a:t>
            </a:r>
            <a:r>
              <a:rPr lang="en-GB" sz="2800" dirty="0" err="1"/>
              <a:t>Þingvöllum</a:t>
            </a:r>
            <a:r>
              <a:rPr lang="en-GB" sz="2800" dirty="0"/>
              <a:t>. </a:t>
            </a:r>
            <a:r>
              <a:rPr lang="en-GB" sz="2800" dirty="0" err="1"/>
              <a:t>Menn</a:t>
            </a:r>
            <a:r>
              <a:rPr lang="en-GB" sz="2800" dirty="0"/>
              <a:t> </a:t>
            </a:r>
            <a:r>
              <a:rPr lang="en-GB" sz="2800" dirty="0" err="1"/>
              <a:t>vegast</a:t>
            </a:r>
            <a:r>
              <a:rPr lang="en-GB" sz="2800" dirty="0"/>
              <a:t> á </a:t>
            </a:r>
            <a:r>
              <a:rPr lang="en-GB" sz="2800" dirty="0" err="1"/>
              <a:t>báða</a:t>
            </a:r>
            <a:r>
              <a:rPr lang="en-GB" sz="2800" dirty="0"/>
              <a:t> </a:t>
            </a:r>
            <a:r>
              <a:rPr lang="en-GB" sz="2800" dirty="0" err="1"/>
              <a:t>bóga</a:t>
            </a:r>
            <a:r>
              <a:rPr lang="en-GB" sz="2800" dirty="0"/>
              <a:t>. </a:t>
            </a:r>
            <a:r>
              <a:rPr lang="en-GB" sz="2800" dirty="0" err="1"/>
              <a:t>Lið</a:t>
            </a:r>
            <a:r>
              <a:rPr lang="en-GB" sz="2800" dirty="0"/>
              <a:t> </a:t>
            </a:r>
            <a:r>
              <a:rPr lang="en-GB" sz="2800" dirty="0" err="1"/>
              <a:t>Flosa</a:t>
            </a:r>
            <a:r>
              <a:rPr lang="en-GB" sz="2800" dirty="0"/>
              <a:t> </a:t>
            </a:r>
            <a:r>
              <a:rPr lang="en-GB" sz="2800" dirty="0" err="1"/>
              <a:t>hopar</a:t>
            </a:r>
            <a:r>
              <a:rPr lang="en-GB" sz="2800" dirty="0"/>
              <a:t>. </a:t>
            </a:r>
            <a:r>
              <a:rPr lang="en-GB" sz="2800" dirty="0" err="1"/>
              <a:t>Flosi</a:t>
            </a:r>
            <a:r>
              <a:rPr lang="en-GB" sz="2800" dirty="0"/>
              <a:t> </a:t>
            </a:r>
            <a:r>
              <a:rPr lang="en-GB" sz="2800" dirty="0" err="1"/>
              <a:t>hafði</a:t>
            </a:r>
            <a:r>
              <a:rPr lang="en-GB" sz="2800" dirty="0"/>
              <a:t> </a:t>
            </a:r>
            <a:r>
              <a:rPr lang="en-GB" sz="2800" dirty="0" err="1"/>
              <a:t>sagt</a:t>
            </a:r>
            <a:r>
              <a:rPr lang="en-GB" sz="2800" dirty="0"/>
              <a:t> </a:t>
            </a:r>
            <a:r>
              <a:rPr lang="en-GB" sz="2800" dirty="0" err="1"/>
              <a:t>mönnum</a:t>
            </a:r>
            <a:r>
              <a:rPr lang="en-GB" sz="2800" dirty="0"/>
              <a:t> </a:t>
            </a:r>
            <a:r>
              <a:rPr lang="en-GB" sz="2800" dirty="0" err="1"/>
              <a:t>sínum</a:t>
            </a:r>
            <a:r>
              <a:rPr lang="en-GB" sz="2800" dirty="0"/>
              <a:t> </a:t>
            </a:r>
            <a:r>
              <a:rPr lang="en-GB" sz="2800" dirty="0" err="1"/>
              <a:t>að</a:t>
            </a:r>
            <a:r>
              <a:rPr lang="en-GB" sz="2800" dirty="0"/>
              <a:t> </a:t>
            </a:r>
            <a:r>
              <a:rPr lang="en-GB" sz="2800" dirty="0" err="1"/>
              <a:t>hörfa</a:t>
            </a:r>
            <a:r>
              <a:rPr lang="en-GB" sz="2800" dirty="0"/>
              <a:t> </a:t>
            </a:r>
            <a:r>
              <a:rPr lang="en-GB" sz="2800" dirty="0" err="1"/>
              <a:t>til</a:t>
            </a:r>
            <a:r>
              <a:rPr lang="en-GB" sz="2800" dirty="0"/>
              <a:t> </a:t>
            </a:r>
            <a:r>
              <a:rPr lang="en-GB" sz="2800" dirty="0" err="1"/>
              <a:t>Almannagjár</a:t>
            </a:r>
            <a:r>
              <a:rPr lang="en-GB" sz="2800" dirty="0"/>
              <a:t> </a:t>
            </a:r>
            <a:r>
              <a:rPr lang="en-GB" sz="2800" dirty="0" err="1"/>
              <a:t>því</a:t>
            </a:r>
            <a:r>
              <a:rPr lang="en-GB" sz="2800" dirty="0"/>
              <a:t> </a:t>
            </a:r>
            <a:r>
              <a:rPr lang="en-GB" sz="2800" dirty="0" err="1"/>
              <a:t>þar</a:t>
            </a:r>
            <a:r>
              <a:rPr lang="en-GB" sz="2800" dirty="0"/>
              <a:t> </a:t>
            </a:r>
            <a:r>
              <a:rPr lang="en-GB" sz="2800" dirty="0" err="1"/>
              <a:t>er</a:t>
            </a:r>
            <a:r>
              <a:rPr lang="en-GB" sz="2800" dirty="0"/>
              <a:t> </a:t>
            </a:r>
            <a:r>
              <a:rPr lang="en-GB" sz="2800" dirty="0" err="1"/>
              <a:t>góð</a:t>
            </a:r>
            <a:r>
              <a:rPr lang="en-GB" sz="2800" dirty="0"/>
              <a:t> </a:t>
            </a:r>
            <a:r>
              <a:rPr lang="en-GB" sz="2800" dirty="0" err="1"/>
              <a:t>vígstaða</a:t>
            </a:r>
            <a:r>
              <a:rPr lang="en-GB" sz="2800" dirty="0"/>
              <a:t>. </a:t>
            </a:r>
            <a:r>
              <a:rPr lang="en-GB" sz="2800" dirty="0" err="1"/>
              <a:t>Þeir</a:t>
            </a:r>
            <a:r>
              <a:rPr lang="en-GB" sz="2800" dirty="0"/>
              <a:t> </a:t>
            </a:r>
            <a:r>
              <a:rPr lang="en-GB" sz="2800" dirty="0" err="1"/>
              <a:t>komast</a:t>
            </a:r>
            <a:r>
              <a:rPr lang="en-GB" sz="2800" dirty="0"/>
              <a:t> </a:t>
            </a:r>
            <a:r>
              <a:rPr lang="en-GB" sz="2800" dirty="0" err="1"/>
              <a:t>þó</a:t>
            </a:r>
            <a:r>
              <a:rPr lang="en-GB" sz="2800" dirty="0"/>
              <a:t> </a:t>
            </a:r>
            <a:r>
              <a:rPr lang="en-GB" sz="2800" dirty="0" err="1"/>
              <a:t>ekki</a:t>
            </a:r>
            <a:r>
              <a:rPr lang="en-GB" sz="2800" dirty="0"/>
              <a:t> </a:t>
            </a:r>
            <a:r>
              <a:rPr lang="en-GB" sz="2800" dirty="0" err="1"/>
              <a:t>þangað</a:t>
            </a:r>
            <a:r>
              <a:rPr lang="en-GB" sz="2800" dirty="0"/>
              <a:t> </a:t>
            </a:r>
            <a:r>
              <a:rPr lang="en-GB" sz="2800" dirty="0" err="1"/>
              <a:t>því</a:t>
            </a:r>
            <a:r>
              <a:rPr lang="en-GB" sz="2800" dirty="0"/>
              <a:t> </a:t>
            </a:r>
            <a:r>
              <a:rPr lang="en-GB" sz="2800" dirty="0" err="1"/>
              <a:t>Snorri</a:t>
            </a:r>
            <a:r>
              <a:rPr lang="en-GB" sz="2800" dirty="0"/>
              <a:t> </a:t>
            </a:r>
            <a:r>
              <a:rPr lang="en-GB" sz="2800" dirty="0" err="1"/>
              <a:t>goði</a:t>
            </a:r>
            <a:r>
              <a:rPr lang="en-GB" sz="2800" dirty="0"/>
              <a:t> og </a:t>
            </a:r>
            <a:r>
              <a:rPr lang="en-GB" sz="2800" dirty="0" err="1"/>
              <a:t>hans</a:t>
            </a:r>
            <a:r>
              <a:rPr lang="en-GB" sz="2800" dirty="0"/>
              <a:t> </a:t>
            </a:r>
            <a:r>
              <a:rPr lang="en-GB" sz="2800" dirty="0" err="1"/>
              <a:t>lið</a:t>
            </a:r>
            <a:r>
              <a:rPr lang="en-GB" sz="2800" dirty="0"/>
              <a:t> </a:t>
            </a:r>
            <a:r>
              <a:rPr lang="en-GB" sz="2800" dirty="0" err="1"/>
              <a:t>varna</a:t>
            </a:r>
            <a:r>
              <a:rPr lang="en-GB" sz="2800" dirty="0"/>
              <a:t> </a:t>
            </a:r>
            <a:r>
              <a:rPr lang="en-GB" sz="2800" dirty="0" err="1"/>
              <a:t>þeim</a:t>
            </a:r>
            <a:r>
              <a:rPr lang="en-GB" sz="2800" dirty="0"/>
              <a:t>. </a:t>
            </a:r>
          </a:p>
          <a:p>
            <a:endParaRPr lang="en-GB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:\skannadar_myndir\mayer_thingvellir_filteru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"/>
            <a:ext cx="83058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145. kafli, frh.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 err="1"/>
              <a:t>Sonur</a:t>
            </a:r>
            <a:r>
              <a:rPr lang="en-GB" sz="2800" dirty="0"/>
              <a:t> </a:t>
            </a:r>
            <a:r>
              <a:rPr lang="en-GB" sz="2800" dirty="0" err="1"/>
              <a:t>Síðu</a:t>
            </a:r>
            <a:r>
              <a:rPr lang="en-GB" sz="2800" dirty="0"/>
              <a:t> - Halls, </a:t>
            </a:r>
            <a:r>
              <a:rPr lang="en-GB" sz="2800" dirty="0" err="1"/>
              <a:t>Ljótur</a:t>
            </a:r>
            <a:r>
              <a:rPr lang="en-GB" sz="2800" dirty="0"/>
              <a:t>, </a:t>
            </a:r>
            <a:r>
              <a:rPr lang="en-GB" sz="2800" dirty="0" err="1"/>
              <a:t>er</a:t>
            </a:r>
            <a:r>
              <a:rPr lang="en-GB" sz="2800" dirty="0"/>
              <a:t> </a:t>
            </a:r>
            <a:r>
              <a:rPr lang="en-GB" sz="2800" dirty="0" err="1"/>
              <a:t>veginn</a:t>
            </a:r>
            <a:r>
              <a:rPr lang="en-GB" sz="2800" dirty="0"/>
              <a:t>. </a:t>
            </a:r>
            <a:endParaRPr lang="is-IS" sz="2800" dirty="0"/>
          </a:p>
          <a:p>
            <a:pPr>
              <a:lnSpc>
                <a:spcPct val="90000"/>
              </a:lnSpc>
            </a:pPr>
            <a:r>
              <a:rPr lang="en-GB" sz="2800" dirty="0"/>
              <a:t>Kári </a:t>
            </a:r>
            <a:r>
              <a:rPr lang="en-GB" sz="2800" dirty="0" err="1"/>
              <a:t>skýtur</a:t>
            </a:r>
            <a:r>
              <a:rPr lang="en-GB" sz="2800" dirty="0"/>
              <a:t> </a:t>
            </a:r>
            <a:r>
              <a:rPr lang="en-GB" sz="2800" dirty="0" err="1"/>
              <a:t>spjóti</a:t>
            </a:r>
            <a:r>
              <a:rPr lang="en-GB" sz="2800" dirty="0"/>
              <a:t> </a:t>
            </a:r>
            <a:r>
              <a:rPr lang="en-GB" sz="2800" dirty="0" err="1"/>
              <a:t>gegnum</a:t>
            </a:r>
            <a:r>
              <a:rPr lang="en-GB" sz="2800" dirty="0"/>
              <a:t> </a:t>
            </a:r>
            <a:r>
              <a:rPr lang="en-GB" sz="2800" dirty="0" err="1"/>
              <a:t>Eyjólf</a:t>
            </a:r>
            <a:r>
              <a:rPr lang="en-GB" sz="2800" dirty="0"/>
              <a:t> </a:t>
            </a:r>
            <a:r>
              <a:rPr lang="en-GB" sz="2800" dirty="0" err="1"/>
              <a:t>Bölverksson</a:t>
            </a:r>
            <a:r>
              <a:rPr lang="en-GB" sz="2800" dirty="0"/>
              <a:t>. </a:t>
            </a:r>
            <a:endParaRPr lang="is-IS" sz="2800" dirty="0"/>
          </a:p>
          <a:p>
            <a:pPr>
              <a:lnSpc>
                <a:spcPct val="90000"/>
              </a:lnSpc>
            </a:pPr>
            <a:r>
              <a:rPr lang="en-GB" sz="2800" dirty="0" err="1"/>
              <a:t>Síðu</a:t>
            </a:r>
            <a:r>
              <a:rPr lang="en-GB" sz="2800" dirty="0"/>
              <a:t> - </a:t>
            </a:r>
            <a:r>
              <a:rPr lang="en-GB" sz="2800" dirty="0" err="1"/>
              <a:t>Hallur</a:t>
            </a:r>
            <a:r>
              <a:rPr lang="en-GB" sz="2800" dirty="0"/>
              <a:t> og </a:t>
            </a:r>
            <a:r>
              <a:rPr lang="en-GB" sz="2800" dirty="0" err="1"/>
              <a:t>Snorri</a:t>
            </a:r>
            <a:r>
              <a:rPr lang="en-GB" sz="2800" dirty="0"/>
              <a:t> </a:t>
            </a:r>
            <a:r>
              <a:rPr lang="en-GB" sz="2800" dirty="0" err="1"/>
              <a:t>goði</a:t>
            </a:r>
            <a:r>
              <a:rPr lang="en-GB" sz="2800" dirty="0"/>
              <a:t> </a:t>
            </a:r>
            <a:r>
              <a:rPr lang="en-GB" sz="2800" dirty="0" err="1"/>
              <a:t>ganga</a:t>
            </a:r>
            <a:r>
              <a:rPr lang="en-GB" sz="2800" dirty="0"/>
              <a:t> </a:t>
            </a:r>
            <a:r>
              <a:rPr lang="en-GB" sz="2800" dirty="0" err="1"/>
              <a:t>með</a:t>
            </a:r>
            <a:r>
              <a:rPr lang="en-GB" sz="2800" dirty="0"/>
              <a:t> </a:t>
            </a:r>
            <a:r>
              <a:rPr lang="en-GB" sz="2800" dirty="0" err="1"/>
              <a:t>sitt</a:t>
            </a:r>
            <a:r>
              <a:rPr lang="en-GB" sz="2800" dirty="0"/>
              <a:t> </a:t>
            </a:r>
            <a:r>
              <a:rPr lang="en-GB" sz="2800" dirty="0" err="1"/>
              <a:t>lið</a:t>
            </a:r>
            <a:r>
              <a:rPr lang="en-GB" sz="2800" dirty="0"/>
              <a:t> </a:t>
            </a:r>
            <a:r>
              <a:rPr lang="en-GB" sz="2800" dirty="0" err="1"/>
              <a:t>milli</a:t>
            </a:r>
            <a:r>
              <a:rPr lang="en-GB" sz="2800" dirty="0"/>
              <a:t> </a:t>
            </a:r>
            <a:r>
              <a:rPr lang="en-GB" sz="2800" dirty="0" err="1"/>
              <a:t>flokka</a:t>
            </a:r>
            <a:r>
              <a:rPr lang="en-GB" sz="2800" dirty="0"/>
              <a:t> og </a:t>
            </a:r>
            <a:r>
              <a:rPr lang="en-GB" sz="2800" dirty="0" err="1"/>
              <a:t>skilja</a:t>
            </a:r>
            <a:r>
              <a:rPr lang="en-GB" sz="2800" dirty="0"/>
              <a:t> </a:t>
            </a:r>
            <a:r>
              <a:rPr lang="en-GB" sz="2800" dirty="0" err="1"/>
              <a:t>þá</a:t>
            </a:r>
            <a:r>
              <a:rPr lang="en-GB" sz="2800" dirty="0"/>
              <a:t>. </a:t>
            </a:r>
            <a:r>
              <a:rPr lang="en-GB" sz="2800" dirty="0" err="1"/>
              <a:t>Grið</a:t>
            </a:r>
            <a:r>
              <a:rPr lang="en-GB" sz="2800" dirty="0"/>
              <a:t> </a:t>
            </a:r>
            <a:r>
              <a:rPr lang="en-GB" sz="2800" dirty="0" err="1"/>
              <a:t>eru</a:t>
            </a:r>
            <a:r>
              <a:rPr lang="en-GB" sz="2800" dirty="0"/>
              <a:t> sett. </a:t>
            </a:r>
            <a:endParaRPr lang="is-IS" sz="2800" dirty="0"/>
          </a:p>
          <a:p>
            <a:pPr>
              <a:lnSpc>
                <a:spcPct val="90000"/>
              </a:lnSpc>
            </a:pPr>
            <a:r>
              <a:rPr lang="en-GB" sz="2800" dirty="0" err="1"/>
              <a:t>Daginn</a:t>
            </a:r>
            <a:r>
              <a:rPr lang="en-GB" sz="2800" dirty="0"/>
              <a:t> </a:t>
            </a:r>
            <a:r>
              <a:rPr lang="en-GB" sz="2800" dirty="0" err="1"/>
              <a:t>eftir</a:t>
            </a:r>
            <a:r>
              <a:rPr lang="en-GB" sz="2800" dirty="0"/>
              <a:t> </a:t>
            </a:r>
            <a:r>
              <a:rPr lang="en-GB" sz="2800" dirty="0" err="1"/>
              <a:t>kveður</a:t>
            </a:r>
            <a:r>
              <a:rPr lang="en-GB" sz="2800" dirty="0"/>
              <a:t> </a:t>
            </a:r>
            <a:r>
              <a:rPr lang="en-GB" sz="2800" dirty="0" err="1"/>
              <a:t>Síðu</a:t>
            </a:r>
            <a:r>
              <a:rPr lang="en-GB" sz="2800" dirty="0"/>
              <a:t> - </a:t>
            </a:r>
            <a:r>
              <a:rPr lang="en-GB" sz="2800" dirty="0" err="1"/>
              <a:t>Hallur</a:t>
            </a:r>
            <a:r>
              <a:rPr lang="en-GB" sz="2800" dirty="0"/>
              <a:t> </a:t>
            </a:r>
            <a:r>
              <a:rPr lang="en-GB" sz="2800" dirty="0" err="1"/>
              <a:t>hljóðs</a:t>
            </a:r>
            <a:r>
              <a:rPr lang="en-GB" sz="2800" dirty="0"/>
              <a:t> og </a:t>
            </a:r>
            <a:r>
              <a:rPr lang="en-GB" sz="2800" dirty="0" err="1"/>
              <a:t>biður</a:t>
            </a:r>
            <a:r>
              <a:rPr lang="en-GB" sz="2800" dirty="0"/>
              <a:t> </a:t>
            </a:r>
            <a:r>
              <a:rPr lang="en-GB" sz="2800" dirty="0" err="1"/>
              <a:t>menn</a:t>
            </a:r>
            <a:r>
              <a:rPr lang="en-GB" sz="2800" dirty="0"/>
              <a:t> </a:t>
            </a:r>
            <a:r>
              <a:rPr lang="en-GB" sz="2800" dirty="0" err="1"/>
              <a:t>að</a:t>
            </a:r>
            <a:r>
              <a:rPr lang="en-GB" sz="2800" dirty="0"/>
              <a:t> </a:t>
            </a:r>
            <a:r>
              <a:rPr lang="en-GB" sz="2800" dirty="0" err="1"/>
              <a:t>sættast</a:t>
            </a:r>
            <a:r>
              <a:rPr lang="en-GB" sz="2800" dirty="0"/>
              <a:t>. Kári og </a:t>
            </a:r>
            <a:r>
              <a:rPr lang="en-GB" sz="2800" dirty="0" err="1"/>
              <a:t>Þorgeir</a:t>
            </a:r>
            <a:r>
              <a:rPr lang="en-GB" sz="2800" dirty="0"/>
              <a:t> </a:t>
            </a:r>
            <a:r>
              <a:rPr lang="en-GB" sz="2800" dirty="0" err="1"/>
              <a:t>skorargeir</a:t>
            </a:r>
            <a:r>
              <a:rPr lang="en-GB" sz="2800" dirty="0"/>
              <a:t> </a:t>
            </a:r>
            <a:r>
              <a:rPr lang="en-GB" sz="2800" dirty="0" err="1"/>
              <a:t>tilkynna</a:t>
            </a:r>
            <a:r>
              <a:rPr lang="en-GB" sz="2800" dirty="0"/>
              <a:t> </a:t>
            </a:r>
            <a:r>
              <a:rPr lang="en-GB" sz="2800" dirty="0" err="1"/>
              <a:t>að</a:t>
            </a:r>
            <a:r>
              <a:rPr lang="en-GB" sz="2800" dirty="0"/>
              <a:t> </a:t>
            </a:r>
            <a:r>
              <a:rPr lang="en-GB" sz="2800" dirty="0" err="1"/>
              <a:t>það</a:t>
            </a:r>
            <a:r>
              <a:rPr lang="en-GB" sz="2800" dirty="0"/>
              <a:t> </a:t>
            </a:r>
            <a:r>
              <a:rPr lang="en-GB" sz="2800" dirty="0" err="1"/>
              <a:t>munu</a:t>
            </a:r>
            <a:r>
              <a:rPr lang="en-GB" sz="2800" dirty="0"/>
              <a:t> </a:t>
            </a:r>
            <a:r>
              <a:rPr lang="en-GB" sz="2800" dirty="0" err="1"/>
              <a:t>þeir</a:t>
            </a:r>
            <a:r>
              <a:rPr lang="en-GB" sz="2800" dirty="0"/>
              <a:t> </a:t>
            </a:r>
            <a:r>
              <a:rPr lang="en-GB" sz="2800" dirty="0" err="1"/>
              <a:t>aldrei</a:t>
            </a:r>
            <a:r>
              <a:rPr lang="en-GB" sz="2800" dirty="0"/>
              <a:t> </a:t>
            </a:r>
            <a:r>
              <a:rPr lang="en-GB" sz="2800" dirty="0" err="1"/>
              <a:t>gera</a:t>
            </a:r>
            <a:r>
              <a:rPr lang="en-GB" sz="2800" dirty="0"/>
              <a:t>. </a:t>
            </a:r>
            <a:endParaRPr lang="en-GB" sz="2800" dirty="0" smtClean="0"/>
          </a:p>
          <a:p>
            <a:pPr>
              <a:lnSpc>
                <a:spcPct val="90000"/>
              </a:lnSpc>
            </a:pPr>
            <a:r>
              <a:rPr lang="en-GB" sz="2800" dirty="0" err="1" smtClean="0"/>
              <a:t>Síðu</a:t>
            </a:r>
            <a:r>
              <a:rPr lang="en-GB" sz="2800" dirty="0" smtClean="0"/>
              <a:t> </a:t>
            </a:r>
            <a:r>
              <a:rPr lang="en-GB" sz="2800" dirty="0"/>
              <a:t>- </a:t>
            </a:r>
            <a:r>
              <a:rPr lang="en-GB" sz="2800" dirty="0" err="1"/>
              <a:t>Hallur</a:t>
            </a:r>
            <a:r>
              <a:rPr lang="en-GB" sz="2800" dirty="0"/>
              <a:t> </a:t>
            </a:r>
            <a:r>
              <a:rPr lang="en-GB" sz="2800" dirty="0" err="1"/>
              <a:t>er</a:t>
            </a:r>
            <a:r>
              <a:rPr lang="en-GB" sz="2800" dirty="0"/>
              <a:t> </a:t>
            </a:r>
            <a:r>
              <a:rPr lang="en-GB" sz="2800" dirty="0" err="1"/>
              <a:t>til</a:t>
            </a:r>
            <a:r>
              <a:rPr lang="en-GB" sz="2800" dirty="0"/>
              <a:t> í </a:t>
            </a:r>
            <a:r>
              <a:rPr lang="en-GB" sz="2800" dirty="0" err="1"/>
              <a:t>að</a:t>
            </a:r>
            <a:r>
              <a:rPr lang="en-GB" sz="2800" dirty="0"/>
              <a:t> </a:t>
            </a:r>
            <a:r>
              <a:rPr lang="en-GB" sz="2800" dirty="0" err="1"/>
              <a:t>leggja</a:t>
            </a:r>
            <a:r>
              <a:rPr lang="en-GB" sz="2800" dirty="0"/>
              <a:t> son </a:t>
            </a:r>
            <a:r>
              <a:rPr lang="en-GB" sz="2800" dirty="0" err="1"/>
              <a:t>sinn</a:t>
            </a:r>
            <a:r>
              <a:rPr lang="en-GB" sz="2800" dirty="0"/>
              <a:t> </a:t>
            </a:r>
            <a:r>
              <a:rPr lang="en-GB" sz="2800" dirty="0" err="1"/>
              <a:t>ógildan</a:t>
            </a:r>
            <a:r>
              <a:rPr lang="en-GB" sz="2800" dirty="0"/>
              <a:t> </a:t>
            </a:r>
            <a:r>
              <a:rPr lang="en-GB" sz="2800" dirty="0" err="1"/>
              <a:t>til</a:t>
            </a:r>
            <a:r>
              <a:rPr lang="en-GB" sz="2800" dirty="0"/>
              <a:t> </a:t>
            </a:r>
            <a:r>
              <a:rPr lang="en-GB" sz="2800" dirty="0" err="1"/>
              <a:t>að</a:t>
            </a:r>
            <a:r>
              <a:rPr lang="en-GB" sz="2800" dirty="0"/>
              <a:t> </a:t>
            </a:r>
            <a:r>
              <a:rPr lang="en-GB" sz="2800" dirty="0" err="1"/>
              <a:t>ná</a:t>
            </a:r>
            <a:r>
              <a:rPr lang="en-GB" sz="2800" dirty="0"/>
              <a:t> </a:t>
            </a:r>
            <a:r>
              <a:rPr lang="en-GB" sz="2800" dirty="0" err="1"/>
              <a:t>sáttum</a:t>
            </a:r>
            <a:r>
              <a:rPr lang="en-GB" sz="2800" dirty="0"/>
              <a:t>.</a:t>
            </a:r>
          </a:p>
          <a:p>
            <a:pPr>
              <a:lnSpc>
                <a:spcPct val="90000"/>
              </a:lnSpc>
            </a:pPr>
            <a:endParaRPr lang="en-GB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145. kafli, frh.</a:t>
            </a: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err="1"/>
              <a:t>Snorri</a:t>
            </a:r>
            <a:r>
              <a:rPr lang="en-GB" dirty="0"/>
              <a:t> </a:t>
            </a:r>
            <a:r>
              <a:rPr lang="en-GB" dirty="0" err="1"/>
              <a:t>goði</a:t>
            </a:r>
            <a:r>
              <a:rPr lang="en-GB" dirty="0"/>
              <a:t> </a:t>
            </a:r>
            <a:r>
              <a:rPr lang="en-GB" dirty="0" err="1"/>
              <a:t>ítrekar</a:t>
            </a:r>
            <a:r>
              <a:rPr lang="en-GB" dirty="0"/>
              <a:t> </a:t>
            </a:r>
            <a:r>
              <a:rPr lang="en-GB" dirty="0" err="1"/>
              <a:t>orð</a:t>
            </a:r>
            <a:r>
              <a:rPr lang="en-GB" dirty="0"/>
              <a:t> </a:t>
            </a:r>
            <a:r>
              <a:rPr lang="en-GB" dirty="0" err="1"/>
              <a:t>Síðu</a:t>
            </a:r>
            <a:r>
              <a:rPr lang="en-GB" dirty="0"/>
              <a:t> - Halls. </a:t>
            </a:r>
            <a:r>
              <a:rPr lang="en-GB" dirty="0" err="1"/>
              <a:t>Allir</a:t>
            </a:r>
            <a:r>
              <a:rPr lang="en-GB" dirty="0"/>
              <a:t> </a:t>
            </a:r>
            <a:r>
              <a:rPr lang="en-GB" dirty="0" err="1"/>
              <a:t>sættast</a:t>
            </a:r>
            <a:r>
              <a:rPr lang="en-GB" dirty="0"/>
              <a:t> </a:t>
            </a:r>
            <a:r>
              <a:rPr lang="en-GB" b="1" dirty="0" err="1"/>
              <a:t>nema</a:t>
            </a:r>
            <a:r>
              <a:rPr lang="en-GB" b="1" dirty="0"/>
              <a:t> Kári og </a:t>
            </a:r>
            <a:r>
              <a:rPr lang="en-GB" b="1" dirty="0" err="1"/>
              <a:t>Þorgeir</a:t>
            </a:r>
            <a:r>
              <a:rPr lang="en-GB" b="1" dirty="0"/>
              <a:t> </a:t>
            </a:r>
            <a:r>
              <a:rPr lang="en-GB" b="1" dirty="0" err="1"/>
              <a:t>skorargeir</a:t>
            </a:r>
            <a:r>
              <a:rPr lang="en-GB" dirty="0"/>
              <a:t>, </a:t>
            </a:r>
            <a:r>
              <a:rPr lang="en-GB" dirty="0" err="1"/>
              <a:t>fyrir</a:t>
            </a:r>
            <a:r>
              <a:rPr lang="en-GB" dirty="0"/>
              <a:t> </a:t>
            </a:r>
            <a:r>
              <a:rPr lang="en-GB" dirty="0" err="1"/>
              <a:t>orð</a:t>
            </a:r>
            <a:r>
              <a:rPr lang="en-GB" dirty="0"/>
              <a:t> </a:t>
            </a:r>
            <a:r>
              <a:rPr lang="en-GB" dirty="0" err="1"/>
              <a:t>Síðu</a:t>
            </a:r>
            <a:r>
              <a:rPr lang="en-GB" dirty="0"/>
              <a:t> - Halls og </a:t>
            </a:r>
            <a:r>
              <a:rPr lang="en-GB" dirty="0" err="1"/>
              <a:t>Snorra</a:t>
            </a:r>
            <a:r>
              <a:rPr lang="is-IS" dirty="0"/>
              <a:t>.</a:t>
            </a:r>
          </a:p>
          <a:p>
            <a:pPr>
              <a:lnSpc>
                <a:spcPct val="90000"/>
              </a:lnSpc>
            </a:pPr>
            <a:r>
              <a:rPr lang="en-GB" dirty="0" err="1"/>
              <a:t>Gengið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frá</a:t>
            </a:r>
            <a:r>
              <a:rPr lang="en-GB" dirty="0"/>
              <a:t> </a:t>
            </a:r>
            <a:r>
              <a:rPr lang="en-GB" dirty="0" err="1"/>
              <a:t>bótum</a:t>
            </a:r>
            <a:r>
              <a:rPr lang="en-GB" dirty="0"/>
              <a:t>, </a:t>
            </a:r>
            <a:r>
              <a:rPr lang="en-GB" b="1" dirty="0" err="1"/>
              <a:t>nema</a:t>
            </a:r>
            <a:r>
              <a:rPr lang="en-GB" b="1" dirty="0"/>
              <a:t> </a:t>
            </a:r>
            <a:r>
              <a:rPr lang="en-GB" b="1" dirty="0" err="1"/>
              <a:t>fyrir</a:t>
            </a:r>
            <a:r>
              <a:rPr lang="en-GB" b="1" dirty="0"/>
              <a:t> </a:t>
            </a:r>
            <a:r>
              <a:rPr lang="en-GB" b="1" dirty="0" err="1"/>
              <a:t>Þórð</a:t>
            </a:r>
            <a:r>
              <a:rPr lang="en-GB" b="1" dirty="0"/>
              <a:t> </a:t>
            </a:r>
            <a:r>
              <a:rPr lang="en-GB" b="1" dirty="0" err="1"/>
              <a:t>Kárason</a:t>
            </a:r>
            <a:r>
              <a:rPr lang="en-GB" dirty="0"/>
              <a:t>. </a:t>
            </a:r>
            <a:endParaRPr lang="is-IS" dirty="0"/>
          </a:p>
          <a:p>
            <a:pPr>
              <a:lnSpc>
                <a:spcPct val="90000"/>
              </a:lnSpc>
            </a:pPr>
            <a:r>
              <a:rPr lang="en-GB" dirty="0" err="1"/>
              <a:t>Flosi</a:t>
            </a:r>
            <a:r>
              <a:rPr lang="en-GB" dirty="0"/>
              <a:t> og </a:t>
            </a:r>
            <a:r>
              <a:rPr lang="en-GB" dirty="0" err="1"/>
              <a:t>brenn</a:t>
            </a:r>
            <a:r>
              <a:rPr lang="is-IS" dirty="0"/>
              <a:t>u</a:t>
            </a:r>
            <a:r>
              <a:rPr lang="en-GB" dirty="0" err="1"/>
              <a:t>menn</a:t>
            </a:r>
            <a:r>
              <a:rPr lang="en-GB" dirty="0"/>
              <a:t> </a:t>
            </a:r>
            <a:r>
              <a:rPr lang="is-IS" dirty="0"/>
              <a:t>eru dæmdir </a:t>
            </a:r>
            <a:r>
              <a:rPr lang="en-GB" dirty="0" err="1"/>
              <a:t>útlægir</a:t>
            </a:r>
            <a:r>
              <a:rPr lang="en-GB" dirty="0"/>
              <a:t>, </a:t>
            </a:r>
            <a:r>
              <a:rPr lang="en-GB" dirty="0" err="1"/>
              <a:t>Flosi</a:t>
            </a:r>
            <a:r>
              <a:rPr lang="en-GB" dirty="0"/>
              <a:t> í 3 </a:t>
            </a:r>
            <a:r>
              <a:rPr lang="en-GB" dirty="0" err="1"/>
              <a:t>ár</a:t>
            </a:r>
            <a:r>
              <a:rPr lang="en-GB" dirty="0"/>
              <a:t> en Gunnar </a:t>
            </a:r>
            <a:r>
              <a:rPr lang="en-GB" dirty="0" err="1"/>
              <a:t>Lambason</a:t>
            </a:r>
            <a:r>
              <a:rPr lang="en-GB" dirty="0"/>
              <a:t>, </a:t>
            </a:r>
            <a:r>
              <a:rPr lang="en-GB" dirty="0" err="1"/>
              <a:t>Grani</a:t>
            </a:r>
            <a:r>
              <a:rPr lang="en-GB" dirty="0"/>
              <a:t> G. </a:t>
            </a:r>
            <a:r>
              <a:rPr lang="en-GB" dirty="0" err="1"/>
              <a:t>o.fl</a:t>
            </a:r>
            <a:r>
              <a:rPr lang="en-GB" dirty="0"/>
              <a:t>. </a:t>
            </a:r>
            <a:r>
              <a:rPr lang="en-GB" dirty="0" err="1"/>
              <a:t>ævilangt</a:t>
            </a:r>
            <a:r>
              <a:rPr lang="en-GB" dirty="0"/>
              <a:t>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145. kafli, frh.</a:t>
            </a: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Flosi ríður heim en Sigfússynir ákveða að tékka á eigum sínum undir Eyjafjöllum - telja það óhætt því þeir halda að Kári og Þorgeir skorargeir hafi fylgt Guðmundi ríka norður í land. </a:t>
            </a:r>
          </a:p>
          <a:p>
            <a:pPr>
              <a:buFontTx/>
              <a:buNone/>
            </a:pPr>
            <a:endParaRPr lang="en-GB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146. kafli</a:t>
            </a: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Kári og </a:t>
            </a:r>
            <a:r>
              <a:rPr lang="en-GB" dirty="0" err="1"/>
              <a:t>Þorgeir</a:t>
            </a:r>
            <a:r>
              <a:rPr lang="en-GB" dirty="0"/>
              <a:t> </a:t>
            </a:r>
            <a:r>
              <a:rPr lang="en-GB" dirty="0" smtClean="0"/>
              <a:t> </a:t>
            </a:r>
            <a:r>
              <a:rPr lang="en-GB" dirty="0" err="1" smtClean="0"/>
              <a:t>skorargeir</a:t>
            </a:r>
            <a:r>
              <a:rPr lang="en-GB" dirty="0" smtClean="0"/>
              <a:t> </a:t>
            </a:r>
            <a:r>
              <a:rPr lang="en-GB" dirty="0" err="1" smtClean="0"/>
              <a:t>hitta</a:t>
            </a:r>
            <a:r>
              <a:rPr lang="en-GB" dirty="0" smtClean="0"/>
              <a:t> </a:t>
            </a:r>
            <a:r>
              <a:rPr lang="en-GB" dirty="0" err="1"/>
              <a:t>förukonur</a:t>
            </a:r>
            <a:r>
              <a:rPr lang="en-GB" dirty="0"/>
              <a:t>, </a:t>
            </a:r>
            <a:r>
              <a:rPr lang="en-GB" dirty="0" err="1"/>
              <a:t>við</a:t>
            </a:r>
            <a:r>
              <a:rPr lang="en-GB" dirty="0"/>
              <a:t> </a:t>
            </a:r>
            <a:r>
              <a:rPr lang="en-GB" dirty="0" err="1"/>
              <a:t>Seljalandsmúla</a:t>
            </a:r>
            <a:r>
              <a:rPr lang="en-GB" dirty="0"/>
              <a:t>,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segja</a:t>
            </a:r>
            <a:r>
              <a:rPr lang="en-GB" dirty="0"/>
              <a:t> </a:t>
            </a:r>
            <a:r>
              <a:rPr lang="en-GB" dirty="0" err="1"/>
              <a:t>þeim</a:t>
            </a:r>
            <a:r>
              <a:rPr lang="en-GB" dirty="0"/>
              <a:t> </a:t>
            </a:r>
            <a:r>
              <a:rPr lang="en-GB" dirty="0" err="1"/>
              <a:t>af</a:t>
            </a:r>
            <a:r>
              <a:rPr lang="en-GB" dirty="0"/>
              <a:t> </a:t>
            </a:r>
            <a:r>
              <a:rPr lang="en-GB" dirty="0" err="1"/>
              <a:t>ferðum</a:t>
            </a:r>
            <a:r>
              <a:rPr lang="en-GB" dirty="0"/>
              <a:t> </a:t>
            </a:r>
            <a:r>
              <a:rPr lang="en-GB" dirty="0" err="1"/>
              <a:t>Sigfússona</a:t>
            </a:r>
            <a:r>
              <a:rPr lang="en-GB" dirty="0"/>
              <a:t>. </a:t>
            </a:r>
            <a:r>
              <a:rPr lang="en-GB" dirty="0" err="1"/>
              <a:t>Sigfússynir</a:t>
            </a:r>
            <a:r>
              <a:rPr lang="en-GB" dirty="0"/>
              <a:t> </a:t>
            </a:r>
            <a:r>
              <a:rPr lang="en-GB" dirty="0" err="1"/>
              <a:t>eru</a:t>
            </a:r>
            <a:r>
              <a:rPr lang="en-GB" dirty="0"/>
              <a:t> 15 </a:t>
            </a:r>
            <a:r>
              <a:rPr lang="en-GB" dirty="0" err="1"/>
              <a:t>saman</a:t>
            </a:r>
            <a:r>
              <a:rPr lang="en-GB" dirty="0"/>
              <a:t> en </a:t>
            </a:r>
            <a:r>
              <a:rPr lang="en-GB" dirty="0" err="1"/>
              <a:t>þeir</a:t>
            </a:r>
            <a:r>
              <a:rPr lang="en-GB" dirty="0"/>
              <a:t> Kári </a:t>
            </a:r>
            <a:r>
              <a:rPr lang="en-GB" dirty="0" err="1"/>
              <a:t>ákveða</a:t>
            </a:r>
            <a:r>
              <a:rPr lang="en-GB" dirty="0"/>
              <a:t> </a:t>
            </a:r>
            <a:r>
              <a:rPr lang="en-GB" dirty="0" err="1"/>
              <a:t>samt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ráðast</a:t>
            </a:r>
            <a:r>
              <a:rPr lang="en-GB" dirty="0"/>
              <a:t> á </a:t>
            </a:r>
            <a:r>
              <a:rPr lang="en-GB" dirty="0" err="1"/>
              <a:t>þá</a:t>
            </a:r>
            <a:r>
              <a:rPr lang="en-GB" dirty="0"/>
              <a:t>. </a:t>
            </a:r>
            <a:endParaRPr lang="is-IS" dirty="0"/>
          </a:p>
          <a:p>
            <a:r>
              <a:rPr lang="en-GB" dirty="0" err="1"/>
              <a:t>Þorgeir</a:t>
            </a:r>
            <a:r>
              <a:rPr lang="en-GB" dirty="0"/>
              <a:t> og Kári </a:t>
            </a:r>
            <a:r>
              <a:rPr lang="en-GB" dirty="0" err="1"/>
              <a:t>rekast</a:t>
            </a:r>
            <a:r>
              <a:rPr lang="en-GB" dirty="0"/>
              <a:t> á </a:t>
            </a:r>
            <a:r>
              <a:rPr lang="en-GB" dirty="0" err="1"/>
              <a:t>Sigfússyni</a:t>
            </a:r>
            <a:r>
              <a:rPr lang="en-GB" dirty="0"/>
              <a:t> </a:t>
            </a:r>
            <a:r>
              <a:rPr lang="en-GB" dirty="0" err="1"/>
              <a:t>sofandi</a:t>
            </a:r>
            <a:r>
              <a:rPr lang="en-GB" dirty="0"/>
              <a:t> í </a:t>
            </a:r>
            <a:r>
              <a:rPr lang="en-GB" dirty="0" err="1"/>
              <a:t>laut</a:t>
            </a:r>
            <a:r>
              <a:rPr lang="en-GB" dirty="0"/>
              <a:t> </a:t>
            </a:r>
            <a:r>
              <a:rPr lang="en-GB" dirty="0" err="1"/>
              <a:t>við</a:t>
            </a:r>
            <a:r>
              <a:rPr lang="en-GB" dirty="0"/>
              <a:t> </a:t>
            </a:r>
            <a:r>
              <a:rPr lang="en-GB" dirty="0" err="1"/>
              <a:t>Kerlingadalsá</a:t>
            </a:r>
            <a:r>
              <a:rPr lang="en-GB" dirty="0"/>
              <a:t>. </a:t>
            </a:r>
            <a:r>
              <a:rPr lang="en-GB" dirty="0" err="1"/>
              <a:t>Þeir</a:t>
            </a:r>
            <a:r>
              <a:rPr lang="en-GB" dirty="0"/>
              <a:t> </a:t>
            </a:r>
            <a:r>
              <a:rPr lang="en-GB" dirty="0" err="1"/>
              <a:t>henda</a:t>
            </a:r>
            <a:r>
              <a:rPr lang="en-GB" dirty="0"/>
              <a:t> </a:t>
            </a:r>
            <a:r>
              <a:rPr lang="en-GB" dirty="0" err="1"/>
              <a:t>spjótunum</a:t>
            </a:r>
            <a:r>
              <a:rPr lang="en-GB" dirty="0"/>
              <a:t> </a:t>
            </a:r>
            <a:r>
              <a:rPr lang="en-GB" dirty="0" err="1"/>
              <a:t>þeirra</a:t>
            </a:r>
            <a:r>
              <a:rPr lang="en-GB" dirty="0"/>
              <a:t> í </a:t>
            </a:r>
            <a:r>
              <a:rPr lang="en-GB" dirty="0" err="1"/>
              <a:t>ána</a:t>
            </a:r>
            <a:r>
              <a:rPr lang="en-GB" dirty="0"/>
              <a:t>, </a:t>
            </a:r>
            <a:r>
              <a:rPr lang="en-GB" dirty="0" err="1"/>
              <a:t>vekja</a:t>
            </a:r>
            <a:r>
              <a:rPr lang="en-GB" dirty="0"/>
              <a:t> </a:t>
            </a:r>
            <a:r>
              <a:rPr lang="en-GB" dirty="0" err="1"/>
              <a:t>þá</a:t>
            </a:r>
            <a:r>
              <a:rPr lang="en-GB" dirty="0"/>
              <a:t> </a:t>
            </a:r>
            <a:r>
              <a:rPr lang="en-GB" dirty="0" err="1" smtClean="0"/>
              <a:t>síðan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135</a:t>
            </a: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. kafli</a:t>
            </a:r>
            <a:endParaRPr lang="is-I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Kári og Þórhallur Ásgrímsson heimsækja Gissur hvíta. Gissur segir Kára að fá </a:t>
            </a:r>
            <a:r>
              <a:rPr lang="is-IS" b="1" dirty="0">
                <a:latin typeface="Times New Roman" pitchFamily="18" charset="0"/>
                <a:cs typeface="Times New Roman" pitchFamily="18" charset="0"/>
              </a:rPr>
              <a:t>Þorgeir skorargeir</a:t>
            </a:r>
            <a:r>
              <a:rPr lang="is-IS" dirty="0">
                <a:latin typeface="Times New Roman" pitchFamily="18" charset="0"/>
                <a:cs typeface="Times New Roman" pitchFamily="18" charset="0"/>
              </a:rPr>
              <a:t>, Þorleif krák og Þorgrím hinn mikla með sér og kúga síðan Mörð Valgarðsson til að taka við vígsmáli Helga Njálssonar gegn Flosa. </a:t>
            </a:r>
          </a:p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Vilji Mörður ekki mun Gissur taka </a:t>
            </a: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Þorkötlu (dóttur </a:t>
            </a:r>
            <a:r>
              <a:rPr lang="is-IS" dirty="0">
                <a:latin typeface="Times New Roman" pitchFamily="18" charset="0"/>
                <a:cs typeface="Times New Roman" pitchFamily="18" charset="0"/>
              </a:rPr>
              <a:t>sína og konu </a:t>
            </a: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Marðar) </a:t>
            </a:r>
            <a:r>
              <a:rPr lang="is-IS" dirty="0">
                <a:latin typeface="Times New Roman" pitchFamily="18" charset="0"/>
                <a:cs typeface="Times New Roman" pitchFamily="18" charset="0"/>
              </a:rPr>
              <a:t>aftur heim.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146. kafli, frh.</a:t>
            </a: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s-IS" sz="2800" dirty="0"/>
              <a:t>   Kári og Þorgeir skorargeir </a:t>
            </a:r>
            <a:r>
              <a:rPr lang="en-GB" sz="2800" dirty="0" err="1"/>
              <a:t>drepa</a:t>
            </a:r>
            <a:r>
              <a:rPr lang="en-GB" sz="2800" dirty="0"/>
              <a:t> </a:t>
            </a:r>
            <a:r>
              <a:rPr lang="en-GB" sz="2800" dirty="0" err="1"/>
              <a:t>Þorkel</a:t>
            </a:r>
            <a:r>
              <a:rPr lang="is-IS" sz="2800" dirty="0"/>
              <a:t> </a:t>
            </a:r>
            <a:r>
              <a:rPr lang="en-GB" sz="2800" dirty="0" err="1" smtClean="0"/>
              <a:t>Sigfússon</a:t>
            </a:r>
            <a:r>
              <a:rPr lang="en-GB" sz="2800" dirty="0"/>
              <a:t>, </a:t>
            </a:r>
            <a:r>
              <a:rPr lang="en-GB" sz="2800" dirty="0" err="1"/>
              <a:t>Sigurð</a:t>
            </a:r>
            <a:r>
              <a:rPr lang="en-GB" sz="2800" dirty="0"/>
              <a:t> </a:t>
            </a:r>
            <a:r>
              <a:rPr lang="en-GB" sz="2800" dirty="0" err="1" smtClean="0"/>
              <a:t>Lambason</a:t>
            </a:r>
            <a:r>
              <a:rPr lang="en-GB" sz="2800" dirty="0" smtClean="0"/>
              <a:t>, </a:t>
            </a:r>
            <a:r>
              <a:rPr lang="en-GB" sz="2800" dirty="0"/>
              <a:t>auk </a:t>
            </a:r>
            <a:r>
              <a:rPr lang="en-GB" sz="2800" dirty="0" err="1"/>
              <a:t>Leiðólfs</a:t>
            </a:r>
            <a:r>
              <a:rPr lang="en-GB" sz="2800" dirty="0"/>
              <a:t> </a:t>
            </a:r>
            <a:r>
              <a:rPr lang="en-GB" sz="2800" dirty="0" err="1"/>
              <a:t>sterka</a:t>
            </a:r>
            <a:r>
              <a:rPr lang="en-GB" sz="2800" dirty="0"/>
              <a:t>. </a:t>
            </a:r>
            <a:r>
              <a:rPr lang="is-IS" sz="2800" dirty="0"/>
              <a:t>(Fella alls fimm manns.)</a:t>
            </a:r>
            <a:r>
              <a:rPr lang="en-GB" sz="2800" dirty="0"/>
              <a:t> </a:t>
            </a:r>
            <a:r>
              <a:rPr lang="en-GB" sz="2800" dirty="0" err="1"/>
              <a:t>Sigfússynir</a:t>
            </a:r>
            <a:r>
              <a:rPr lang="en-GB" sz="2800" dirty="0"/>
              <a:t> </a:t>
            </a:r>
            <a:r>
              <a:rPr lang="en-GB" sz="2800" dirty="0" err="1"/>
              <a:t>flýja</a:t>
            </a:r>
            <a:r>
              <a:rPr lang="en-GB" sz="2800" dirty="0"/>
              <a:t>.</a:t>
            </a:r>
            <a:r>
              <a:rPr lang="is-IS" sz="2800" dirty="0"/>
              <a:t> </a:t>
            </a:r>
            <a:r>
              <a:rPr lang="en-GB" sz="2800" dirty="0"/>
              <a:t>Kári </a:t>
            </a:r>
            <a:r>
              <a:rPr lang="en-GB" sz="2800" dirty="0" err="1"/>
              <a:t>vill</a:t>
            </a:r>
            <a:r>
              <a:rPr lang="en-GB" sz="2800" dirty="0"/>
              <a:t> </a:t>
            </a:r>
            <a:r>
              <a:rPr lang="en-GB" sz="2800" dirty="0" err="1"/>
              <a:t>ekki</a:t>
            </a:r>
            <a:r>
              <a:rPr lang="en-GB" sz="2800" dirty="0"/>
              <a:t> </a:t>
            </a:r>
            <a:r>
              <a:rPr lang="en-GB" sz="2800" dirty="0" err="1"/>
              <a:t>elta</a:t>
            </a:r>
            <a:r>
              <a:rPr lang="en-GB" sz="2800" dirty="0"/>
              <a:t> </a:t>
            </a:r>
            <a:r>
              <a:rPr lang="en-GB" sz="2800" dirty="0" err="1"/>
              <a:t>því</a:t>
            </a:r>
            <a:r>
              <a:rPr lang="en-GB" sz="2800" dirty="0"/>
              <a:t> </a:t>
            </a:r>
            <a:r>
              <a:rPr lang="en-GB" sz="2800" dirty="0" err="1"/>
              <a:t>Ketill</a:t>
            </a:r>
            <a:r>
              <a:rPr lang="en-GB" sz="2800" dirty="0"/>
              <a:t> </a:t>
            </a:r>
            <a:r>
              <a:rPr lang="en-GB" sz="2800" dirty="0" err="1"/>
              <a:t>úr</a:t>
            </a:r>
            <a:r>
              <a:rPr lang="en-GB" sz="2800" dirty="0"/>
              <a:t> </a:t>
            </a:r>
            <a:r>
              <a:rPr lang="en-GB" sz="2800" dirty="0" err="1"/>
              <a:t>Mörk</a:t>
            </a:r>
            <a:r>
              <a:rPr lang="en-GB" sz="2800" dirty="0"/>
              <a:t>, </a:t>
            </a:r>
            <a:r>
              <a:rPr lang="en-GB" sz="2800" dirty="0" err="1"/>
              <a:t>svili</a:t>
            </a:r>
            <a:r>
              <a:rPr lang="en-GB" sz="2800" dirty="0"/>
              <a:t> </a:t>
            </a:r>
            <a:r>
              <a:rPr lang="en-GB" sz="2800" dirty="0" err="1"/>
              <a:t>hans</a:t>
            </a:r>
            <a:r>
              <a:rPr lang="en-GB" sz="2800" dirty="0"/>
              <a:t>, </a:t>
            </a:r>
            <a:r>
              <a:rPr lang="en-GB" sz="2800" dirty="0" err="1"/>
              <a:t>er</a:t>
            </a:r>
            <a:r>
              <a:rPr lang="en-GB" sz="2800" dirty="0"/>
              <a:t> </a:t>
            </a:r>
            <a:r>
              <a:rPr lang="en-GB" sz="2800" dirty="0" err="1"/>
              <a:t>síðastur</a:t>
            </a:r>
            <a:r>
              <a:rPr lang="en-GB" sz="2800" dirty="0"/>
              <a:t> og Kári </a:t>
            </a:r>
            <a:r>
              <a:rPr lang="en-GB" sz="2800" dirty="0" err="1"/>
              <a:t>vill</a:t>
            </a:r>
            <a:r>
              <a:rPr lang="en-GB" sz="2800" dirty="0"/>
              <a:t> </a:t>
            </a:r>
            <a:r>
              <a:rPr lang="en-GB" sz="2800" dirty="0" err="1"/>
              <a:t>ekki</a:t>
            </a:r>
            <a:r>
              <a:rPr lang="en-GB" sz="2800" dirty="0"/>
              <a:t> </a:t>
            </a:r>
            <a:r>
              <a:rPr lang="en-GB" sz="2800" dirty="0" err="1"/>
              <a:t>drepa</a:t>
            </a:r>
            <a:r>
              <a:rPr lang="en-GB" sz="2800" dirty="0"/>
              <a:t> </a:t>
            </a:r>
            <a:r>
              <a:rPr lang="en-GB" sz="2800" dirty="0" err="1"/>
              <a:t>hann</a:t>
            </a:r>
            <a:r>
              <a:rPr lang="en-GB" sz="2800" dirty="0"/>
              <a:t>. </a:t>
            </a:r>
            <a:r>
              <a:rPr lang="en-GB" sz="2800" dirty="0" err="1"/>
              <a:t>Þeir</a:t>
            </a:r>
            <a:r>
              <a:rPr lang="en-GB" sz="2800" dirty="0"/>
              <a:t> </a:t>
            </a:r>
            <a:r>
              <a:rPr lang="en-GB" sz="2800" dirty="0" err="1"/>
              <a:t>komast</a:t>
            </a:r>
            <a:r>
              <a:rPr lang="en-GB" sz="2800" dirty="0"/>
              <a:t> </a:t>
            </a:r>
            <a:r>
              <a:rPr lang="en-GB" sz="2800" dirty="0" err="1"/>
              <a:t>til</a:t>
            </a:r>
            <a:r>
              <a:rPr lang="en-GB" sz="2800" dirty="0"/>
              <a:t> </a:t>
            </a:r>
            <a:r>
              <a:rPr lang="en-GB" sz="2800" dirty="0" err="1"/>
              <a:t>Flosa</a:t>
            </a:r>
            <a:r>
              <a:rPr lang="en-GB" sz="2800" dirty="0"/>
              <a:t>, á </a:t>
            </a:r>
            <a:r>
              <a:rPr lang="en-GB" sz="2800" dirty="0" err="1"/>
              <a:t>Svínafell</a:t>
            </a:r>
            <a:r>
              <a:rPr lang="en-GB" sz="2800" dirty="0"/>
              <a:t>. </a:t>
            </a:r>
            <a:r>
              <a:rPr lang="en-GB" sz="2800" dirty="0" err="1"/>
              <a:t>Síðu</a:t>
            </a:r>
            <a:r>
              <a:rPr lang="en-GB" sz="2800" dirty="0"/>
              <a:t> - </a:t>
            </a:r>
            <a:r>
              <a:rPr lang="en-GB" sz="2800" dirty="0" err="1"/>
              <a:t>Hallur</a:t>
            </a:r>
            <a:r>
              <a:rPr lang="en-GB" sz="2800" dirty="0"/>
              <a:t> </a:t>
            </a:r>
            <a:r>
              <a:rPr lang="en-GB" sz="2800" dirty="0" err="1"/>
              <a:t>ráðleggur</a:t>
            </a:r>
            <a:r>
              <a:rPr lang="en-GB" sz="2800" dirty="0"/>
              <a:t> </a:t>
            </a:r>
            <a:r>
              <a:rPr lang="en-GB" sz="2800" dirty="0" err="1"/>
              <a:t>Flosa</a:t>
            </a:r>
            <a:r>
              <a:rPr lang="en-GB" sz="2800" dirty="0"/>
              <a:t> </a:t>
            </a:r>
            <a:r>
              <a:rPr lang="en-GB" sz="2800" dirty="0" err="1"/>
              <a:t>að</a:t>
            </a:r>
            <a:r>
              <a:rPr lang="en-GB" sz="2800" dirty="0"/>
              <a:t> </a:t>
            </a:r>
            <a:r>
              <a:rPr lang="en-GB" sz="2800" dirty="0" err="1"/>
              <a:t>sættast</a:t>
            </a:r>
            <a:r>
              <a:rPr lang="en-GB" sz="2800" dirty="0"/>
              <a:t> </a:t>
            </a:r>
            <a:r>
              <a:rPr lang="en-GB" sz="2800" dirty="0" err="1"/>
              <a:t>við</a:t>
            </a:r>
            <a:r>
              <a:rPr lang="en-GB" sz="2800" dirty="0"/>
              <a:t> </a:t>
            </a:r>
            <a:r>
              <a:rPr lang="en-GB" sz="2800" dirty="0" err="1"/>
              <a:t>Þorgeir</a:t>
            </a:r>
            <a:r>
              <a:rPr lang="en-GB" sz="2800" dirty="0"/>
              <a:t> </a:t>
            </a:r>
            <a:r>
              <a:rPr lang="en-GB" sz="2800" dirty="0" err="1"/>
              <a:t>skorargeir</a:t>
            </a:r>
            <a:r>
              <a:rPr lang="en-GB" sz="2800" dirty="0"/>
              <a:t>. </a:t>
            </a:r>
            <a:r>
              <a:rPr lang="en-GB" sz="2800" dirty="0" err="1"/>
              <a:t>Sigfússynir</a:t>
            </a:r>
            <a:r>
              <a:rPr lang="en-GB" sz="2800" dirty="0"/>
              <a:t> </a:t>
            </a:r>
            <a:r>
              <a:rPr lang="en-GB" sz="2800" dirty="0" err="1"/>
              <a:t>skulu</a:t>
            </a:r>
            <a:r>
              <a:rPr lang="en-GB" sz="2800" dirty="0"/>
              <a:t> </a:t>
            </a:r>
            <a:r>
              <a:rPr lang="en-GB" sz="2800" dirty="0" err="1"/>
              <a:t>ekki</a:t>
            </a:r>
            <a:r>
              <a:rPr lang="en-GB" sz="2800" dirty="0"/>
              <a:t> </a:t>
            </a:r>
            <a:r>
              <a:rPr lang="en-GB" sz="2800" dirty="0" err="1"/>
              <a:t>vera</a:t>
            </a:r>
            <a:r>
              <a:rPr lang="en-GB" sz="2800" dirty="0"/>
              <a:t> </a:t>
            </a:r>
            <a:r>
              <a:rPr lang="en-GB" sz="2800" dirty="0" err="1"/>
              <a:t>með</a:t>
            </a:r>
            <a:r>
              <a:rPr lang="en-GB" sz="2800" dirty="0"/>
              <a:t> í </a:t>
            </a:r>
            <a:r>
              <a:rPr lang="en-GB" sz="2800" dirty="0" err="1"/>
              <a:t>þeirri</a:t>
            </a:r>
            <a:r>
              <a:rPr lang="en-GB" sz="2800" dirty="0"/>
              <a:t> </a:t>
            </a:r>
            <a:r>
              <a:rPr lang="en-GB" sz="2800" dirty="0" err="1"/>
              <a:t>sætt</a:t>
            </a:r>
            <a:r>
              <a:rPr lang="en-GB" sz="2800" dirty="0"/>
              <a:t>. </a:t>
            </a:r>
          </a:p>
          <a:p>
            <a:pPr>
              <a:buFontTx/>
              <a:buNone/>
            </a:pPr>
            <a:endParaRPr lang="en-GB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vefsidur\ny_heimasida\isl483\kort\kort_sudurl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128713"/>
            <a:ext cx="7200900" cy="4600575"/>
          </a:xfrm>
          <a:prstGeom prst="rect">
            <a:avLst/>
          </a:prstGeom>
          <a:noFill/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990600" y="4572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s-IS"/>
              <a:t>146. kafli</a:t>
            </a:r>
            <a:endParaRPr lang="en-GB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147. kafli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Hallur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af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Síðu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Kolur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sonur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hans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ríða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austur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í Holt,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þar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Þorgeir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Kári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eru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Kári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segist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verða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óvinur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Þorgeirs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ef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sættist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ekki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svo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Þorgeir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neyðist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sættast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Kári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vill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samt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ekki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sættast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Haldinn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sáttafundur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Höfðabrekku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fær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Þorgeir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þriðjung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bótanna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eftir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Njál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fjölskyldu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Útlegð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Flosa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þó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ekki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rift  (en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hefur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ára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frest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fara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utan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endParaRPr lang="en-GB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148. kafli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Kári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býst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brott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því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hann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hyggur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á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hefndir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vill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ekki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láta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Þorgeir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skorargeir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blandast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inn í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þau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mál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Biður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Þorgeir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taka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við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sínum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eignum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ásamt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konu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dætrum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Kári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ríður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upp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í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Þórsmörk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Bjarnar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hvíta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Björn í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Mörk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afar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sjálfhælinn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Kona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hans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þolir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hann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ekki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Flestir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halda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Kári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hafi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farið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norður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í land. </a:t>
            </a:r>
          </a:p>
          <a:p>
            <a:pPr>
              <a:lnSpc>
                <a:spcPct val="90000"/>
              </a:lnSpc>
            </a:pPr>
            <a:endParaRPr lang="en-GB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149. kafli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Flosi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kaupir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skip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af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Norðmanni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staddur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í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Hornafirði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ætlar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utan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með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félaga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sína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brennumenn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Sigfússynir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vilja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skreppa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austur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í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Fljótshlíð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vitja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búa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sinna</a:t>
            </a:r>
            <a:r>
              <a:rPr lang="is-I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áður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þeir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fara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af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landi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brott</a:t>
            </a:r>
            <a:r>
              <a:rPr lang="is-I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enda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telja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þeir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Kári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sé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fyrir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norðan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Flosi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varar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þá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við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minnugur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draums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síns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is-I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Þórsmörk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hitt</a:t>
            </a:r>
            <a:r>
              <a:rPr lang="is-IS" sz="2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þeir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Björn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úr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Mörk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lýgur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þeim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Kári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sé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farinn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norður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Björn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kemur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heim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segir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Kára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af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ferðum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Sigfússona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þ.m.t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hvenær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þeir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fari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baka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90000"/>
              </a:lnSpc>
            </a:pPr>
            <a:endParaRPr lang="en-GB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150. kafli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Kári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segir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Birni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ætli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sér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ná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skipi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úr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Álftarfirði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fara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utan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Biður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Björn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fylgja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sér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Húsfreyja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hótar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Birni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felst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á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Sigfússynir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skipta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liði</a:t>
            </a:r>
            <a:r>
              <a:rPr lang="is-IS" sz="28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manns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fylgja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Katli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úr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Mörk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austur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í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Meðalland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hinir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leggjast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svefns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við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Skaftá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Kári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kemur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þeim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Kári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vígbýst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á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litlu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nesi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úti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í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Skaftá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segir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Birni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standa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baki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sér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150. – 152. kafli</a:t>
            </a:r>
            <a:endParaRPr lang="is-I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kort_medalland_svinafe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9942" y="1600200"/>
            <a:ext cx="7284116" cy="4525963"/>
          </a:xfr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150. kafli, frh</a:t>
            </a:r>
            <a:r>
              <a:rPr lang="is-IS" dirty="0"/>
              <a:t>.</a:t>
            </a:r>
            <a:endParaRPr lang="en-GB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Kári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drepur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Móðólf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Ketilsson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særir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Grana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Gunnarsson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mjög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mikið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drepur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ónefndan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drepur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Lamba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Sigurðsson,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drepur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Þorstein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Geirleifsson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drepur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Gunnar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úr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Skál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Björn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særir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menn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err="1">
                <a:latin typeface="Times New Roman" pitchFamily="18" charset="0"/>
                <a:cs typeface="Times New Roman" pitchFamily="18" charset="0"/>
              </a:rPr>
              <a:t>Hinir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flýja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allt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Svínafells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151. kafli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Kári og Björn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fela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sig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við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Skaftá</a:t>
            </a:r>
            <a:r>
              <a:rPr lang="is-IS" sz="2800" dirty="0">
                <a:latin typeface="Times New Roman" pitchFamily="18" charset="0"/>
                <a:cs typeface="Times New Roman" pitchFamily="18" charset="0"/>
              </a:rPr>
              <a:t> (Kringlumýri)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  Kári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sofnar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en Björn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á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verði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Þegar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þeir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Ketill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nálgast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vekur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Björn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Kára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Slær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í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bardaga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: Kári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drepur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Glúm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Hildisson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Vébrand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Ásbrand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Þorfinnson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Kári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gefur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Katli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Sigfússyni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líf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Leitað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Kára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Birni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daga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upp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um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fjöll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en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þeir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finnast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ekki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GB" sz="2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152. kafli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Kári og Björn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fela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sig í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melgresi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niður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á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sandi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Ríða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heim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þegar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leit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hætt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Koma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í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Mörk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- Kári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hrósar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Birni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mjög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Síðan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fara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þeir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í Holt -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Þorgeirs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Þorgeir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fellst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á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halda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hlífiskildi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yfir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Birni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skiptir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við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á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bústöðum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Kári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fer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í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Bræðratungu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Ásgríms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Elliðagrímssonar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Segist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ætla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á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eftir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brennumönnum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útlanda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drepa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þá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Kveður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Gissur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hvíta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Fer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svo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Eyrarbakka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tekur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sér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far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með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Kolbeini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svarta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orkneyskum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manni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aldavini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Kára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90000"/>
              </a:lnSpc>
            </a:pPr>
            <a:endParaRPr lang="en-GB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136. kafli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Mörður er með leiðindi en skiptir skapi um leið og Þorkatla fer að pakka saman. Mörður tekur við málinu, sem Þorgeir skorargeir handsalar honum. </a:t>
            </a:r>
          </a:p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(Þorgeir skorargeir og Njálssynir eru bræðrasynir.)</a:t>
            </a:r>
          </a:p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Menn halda til </a:t>
            </a: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Alþingis</a:t>
            </a:r>
            <a:r>
              <a:rPr lang="is-IS" dirty="0">
                <a:latin typeface="Times New Roman" pitchFamily="18" charset="0"/>
                <a:cs typeface="Times New Roman" pitchFamily="18" charset="0"/>
              </a:rPr>
              <a:t>. Þórhallur Ásgrímsson er með gríðarlega stórt kýli á fæti.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153. kafli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Flosi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félagar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leggja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af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stað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út</a:t>
            </a:r>
            <a:r>
              <a:rPr lang="is-IS" sz="2800" dirty="0">
                <a:latin typeface="Times New Roman" pitchFamily="18" charset="0"/>
                <a:cs typeface="Times New Roman" pitchFamily="18" charset="0"/>
              </a:rPr>
              <a:t>, l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enda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í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vondum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veðrum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villast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Loks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strandar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skipið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brotnar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í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spón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mannbjörg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verður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Daginn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eftir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sjá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þeir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þeir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eru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komnir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Orkneyja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- í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Hrossey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Þykir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Flosa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illt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í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efni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því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Helgi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Njálsson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hirðmaður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Sigurðar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jarls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Hlöðvissonar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Flosi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ákveður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leita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á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vald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jarlsins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vefsidur\ny_heimasida\isl483\kort\evrop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229600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vefsidur\ny_heimasida\isl483\kort\shnOrkne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217488"/>
            <a:ext cx="5715000" cy="6423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153. kafli, frh.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Jarl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hefur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frétt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um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brennuna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Flosi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játar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hafa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höggvið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hausinn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af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Helga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Njálssyni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Þorsteinn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Síðu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Hallsson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mágur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Flosa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Flosi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kvæntur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Steinvöru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systur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hans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hirðmaður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Sigurðar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jarls.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biður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Flosa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griða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jarl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tekur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við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honum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lætur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fá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starf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Helga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Njálssonar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is-IS" sz="1800" dirty="0">
              <a:latin typeface="Times New Roman" pitchFamily="18" charset="0"/>
              <a:cs typeface="Times New Roman" pitchFamily="18" charset="0"/>
            </a:endParaRPr>
          </a:p>
          <a:p>
            <a:endParaRPr lang="is-IS" sz="1800" dirty="0"/>
          </a:p>
          <a:p>
            <a:pPr>
              <a:buFontTx/>
              <a:buNone/>
            </a:pPr>
            <a:endParaRPr lang="en-GB" sz="2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105400" y="304800"/>
            <a:ext cx="3352800" cy="1143000"/>
          </a:xfrm>
        </p:spPr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154. kafli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8200" y="1295400"/>
            <a:ext cx="4267200" cy="4800600"/>
          </a:xfrm>
        </p:spPr>
        <p:txBody>
          <a:bodyPr/>
          <a:lstStyle/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Kári og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Kolbeinn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svarti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fara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utan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err="1">
                <a:latin typeface="Times New Roman" pitchFamily="18" charset="0"/>
                <a:cs typeface="Times New Roman" pitchFamily="18" charset="0"/>
              </a:rPr>
              <a:t>Þeir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koma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Friðareyjar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milli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Hjaltlands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Orkneyja</a:t>
            </a:r>
            <a:r>
              <a:rPr lang="is-IS" dirty="0">
                <a:latin typeface="Times New Roman" pitchFamily="18" charset="0"/>
                <a:cs typeface="Times New Roman" pitchFamily="18" charset="0"/>
              </a:rPr>
              <a:t>, og dvelja hjá Dagviði hvíta.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endParaRPr lang="is-I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err="1">
                <a:latin typeface="Times New Roman" pitchFamily="18" charset="0"/>
                <a:cs typeface="Times New Roman" pitchFamily="18" charset="0"/>
              </a:rPr>
              <a:t>Frétta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nú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allt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ger</a:t>
            </a:r>
            <a:r>
              <a:rPr lang="is-I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á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Orkneyjum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GB" dirty="0"/>
          </a:p>
        </p:txBody>
      </p:sp>
      <p:pic>
        <p:nvPicPr>
          <p:cNvPr id="6148" name="Picture 4" descr="E:\vefsidur\ny_heimasida\isl483\kort\hjaltland_fair_is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38862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154. kafli, frh.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Picture 4" descr="E:\vefsidur\ny_heimasida\isl483\kort\bretlandseyjar_liti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3048000" cy="3657600"/>
          </a:xfrm>
          <a:prstGeom prst="rect">
            <a:avLst/>
          </a:prstGeom>
          <a:noFill/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657600" y="1524000"/>
            <a:ext cx="43434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s-IS" sz="2800" dirty="0">
                <a:latin typeface="Times New Roman" pitchFamily="18" charset="0"/>
                <a:cs typeface="Times New Roman" pitchFamily="18" charset="0"/>
              </a:rPr>
              <a:t>Orkneyjar:  Sigurður jarl</a:t>
            </a:r>
          </a:p>
          <a:p>
            <a:pPr>
              <a:spcBef>
                <a:spcPct val="50000"/>
              </a:spcBef>
            </a:pPr>
            <a:r>
              <a:rPr lang="is-IS" sz="2800" dirty="0">
                <a:latin typeface="Times New Roman" pitchFamily="18" charset="0"/>
                <a:cs typeface="Times New Roman" pitchFamily="18" charset="0"/>
              </a:rPr>
              <a:t>Suðureyjar: Gilli jarl</a:t>
            </a:r>
          </a:p>
          <a:p>
            <a:pPr>
              <a:spcBef>
                <a:spcPct val="50000"/>
              </a:spcBef>
            </a:pPr>
            <a:r>
              <a:rPr lang="is-IS" sz="2800" dirty="0">
                <a:latin typeface="Times New Roman" pitchFamily="18" charset="0"/>
                <a:cs typeface="Times New Roman" pitchFamily="18" charset="0"/>
              </a:rPr>
              <a:t>Írland: Sigtryggur silkiskegg (smákonungur), sonur </a:t>
            </a:r>
            <a:r>
              <a:rPr lang="is-IS" sz="2800" dirty="0" smtClean="0">
                <a:latin typeface="Times New Roman" pitchFamily="18" charset="0"/>
                <a:cs typeface="Times New Roman" pitchFamily="18" charset="0"/>
              </a:rPr>
              <a:t>Kormlaðar og Ólafs kvaran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is-IS" sz="2800" dirty="0">
                <a:latin typeface="Times New Roman" pitchFamily="18" charset="0"/>
                <a:cs typeface="Times New Roman" pitchFamily="18" charset="0"/>
              </a:rPr>
              <a:t>Írland:  Brjánn yfirkonungur, fyrrverandi eiginmaður Kormlaðar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154. kafli, frh.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81600"/>
          </a:xfrm>
        </p:spPr>
        <p:txBody>
          <a:bodyPr/>
          <a:lstStyle/>
          <a:p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Sigurður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Orkneyjarjarl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heldur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jólaboð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býður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Gilla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jarli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úr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Suðureyjum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mági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sínum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Einnig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Sigtryggi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silkiskegg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smákonungi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á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Írlandi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Yfirkonungur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á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Írlandi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Brjánn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hafð</a:t>
            </a:r>
            <a:r>
              <a:rPr lang="is-I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verið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kvæntur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Kormlöðu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þau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eru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nú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skilin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Fóstri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Brjáns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Kerþjálfaður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Synir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Brjáns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eru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Dungaður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Margaður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Taðkur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Kormlöð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vill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Brján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feigan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Í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jólaboðinu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sagnaskemtan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segir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Gunnar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Lambason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frá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brennunni</a:t>
            </a:r>
            <a:r>
              <a:rPr lang="en-GB" sz="2800" dirty="0"/>
              <a:t>. </a:t>
            </a:r>
          </a:p>
          <a:p>
            <a:pPr>
              <a:buFontTx/>
              <a:buNone/>
            </a:pPr>
            <a:endParaRPr lang="en-GB" sz="28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155. kafli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Kári,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Kolbeinn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Dagviður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hvíti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koma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óvænt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Hrosseyjar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Þeir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hlusta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á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sögu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Gunnars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fyrir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utan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höllina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Gunnar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lýgur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heilmikið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m.a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Skarphéðinn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einn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hafi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grátið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undir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síðasta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loks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þolir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Kári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ekki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meir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heldur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stekkur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inn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heggur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hausinn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af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Gunnari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Sigurður jarl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vill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láta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drepa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Kára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en Kári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hafði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áður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verið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hirðmaður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hans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allra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manna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vinsælastur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því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vill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enginn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drepa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Kári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gengur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brott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siglir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Kataness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GB" sz="28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155. kafli, frh.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Sigurður jarl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heitir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berjast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gegn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Brjáni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ef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fái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Kormlöðu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fyrir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konu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verði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kóngur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á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Írlandi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Kormlöð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sendir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Sigtrygg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silkiskegg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s-IS" sz="2800" dirty="0" smtClean="0">
                <a:latin typeface="Times New Roman" pitchFamily="18" charset="0"/>
                <a:cs typeface="Times New Roman" pitchFamily="18" charset="0"/>
              </a:rPr>
              <a:t>son sinn,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semja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við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tvo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víkingaforingja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Bróður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Óspak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Bróðir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lofar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berjast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gegn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Brjáni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ef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fái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Kormlöðu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verði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kóngur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yfir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Írlandi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Óspakur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vill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ekki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berjast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gegn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svo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góðum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kóngi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skiljast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þeir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ósáttir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GB" sz="28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156. kafli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 lnSpcReduction="10000"/>
          </a:bodyPr>
          <a:lstStyle/>
          <a:p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nætur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í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röð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eru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fyrirburðir</a:t>
            </a:r>
            <a:r>
              <a:rPr lang="is-I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Rignir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sjóðandi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blóði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vopnum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hröfnum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með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járnklær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á skip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Bróður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leitar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Óspaks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segir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þetta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tákna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dauða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þeirra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helvítis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kvalir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Bróðir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verður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svo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reiður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ætlar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drepa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Óspak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menn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hans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daginn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eftir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þeim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Óspaki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tekst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laumast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burt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um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nóttina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fara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Brjáns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vara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við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Óspakur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tekur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kristni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s-IS" sz="2800" dirty="0">
                <a:latin typeface="Times New Roman" pitchFamily="18" charset="0"/>
                <a:cs typeface="Times New Roman" pitchFamily="18" charset="0"/>
              </a:rPr>
              <a:t>Brjánn safnar liði um allt Írland</a:t>
            </a:r>
            <a:r>
              <a:rPr lang="is-IS" sz="2800" dirty="0"/>
              <a:t>.</a:t>
            </a:r>
            <a:endParaRPr lang="en-GB" sz="2800" dirty="0"/>
          </a:p>
          <a:p>
            <a:endParaRPr lang="en-GB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136. kafli, frh</a:t>
            </a:r>
            <a:r>
              <a:rPr lang="is-IS" dirty="0"/>
              <a:t>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sz="2800" dirty="0">
                <a:latin typeface="Times New Roman" pitchFamily="18" charset="0"/>
                <a:cs typeface="Times New Roman" pitchFamily="18" charset="0"/>
              </a:rPr>
              <a:t>Flosi kemur með sitt lið - 100 manns. Sigfússynir skreppa heim til búa sinna en stoppa stutt - hitta Flosa aftur. </a:t>
            </a:r>
          </a:p>
          <a:p>
            <a:r>
              <a:rPr lang="is-IS" sz="2800" dirty="0">
                <a:latin typeface="Times New Roman" pitchFamily="18" charset="0"/>
                <a:cs typeface="Times New Roman" pitchFamily="18" charset="0"/>
              </a:rPr>
              <a:t>Flosi kemur við í Bræðratungu til að troða illsakir við Ásgrím Elliða Grímsson. Ásgrímur tekur kurteislega við þeim og býður þeim í morgunverð. Ásgrímur reynir að drepa Flosa en mistekst. Flosi vill ekkert </a:t>
            </a:r>
            <a:r>
              <a:rPr lang="is-IS" sz="2800" dirty="0" smtClean="0">
                <a:latin typeface="Times New Roman" pitchFamily="18" charset="0"/>
                <a:cs typeface="Times New Roman" pitchFamily="18" charset="0"/>
              </a:rPr>
              <a:t>gera Ásgrími.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s-IS" sz="2800" dirty="0">
                <a:latin typeface="Times New Roman" pitchFamily="18" charset="0"/>
                <a:cs typeface="Times New Roman" pitchFamily="18" charset="0"/>
              </a:rPr>
              <a:t>Flosi hittir Austfirðinga á Laugarvatnsvöllum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157. kafli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6" name="Picture 4" descr="E:\vefsidur\ny_heimasida\isl483\glaerur\bo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90600"/>
            <a:ext cx="2743200" cy="375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3317" name="Picture 5" descr="E:\vefsidur\ny_heimasida\isl483\kort\irlan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838200"/>
            <a:ext cx="5334000" cy="601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0" y="4953000"/>
            <a:ext cx="3505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s-IS"/>
              <a:t>Brjánn yfirkonungur Íra</a:t>
            </a:r>
          </a:p>
          <a:p>
            <a:pPr>
              <a:spcBef>
                <a:spcPct val="50000"/>
              </a:spcBef>
            </a:pPr>
            <a:r>
              <a:rPr lang="is-IS"/>
              <a:t>(Brian Boru / </a:t>
            </a:r>
          </a:p>
          <a:p>
            <a:pPr>
              <a:spcBef>
                <a:spcPct val="50000"/>
              </a:spcBef>
            </a:pPr>
            <a:r>
              <a:rPr lang="en-GB">
                <a:latin typeface="Arial" pitchFamily="34" charset="0"/>
              </a:rPr>
              <a:t>Brian mac Cenneidigh</a:t>
            </a:r>
            <a:r>
              <a:rPr lang="is-IS"/>
              <a:t>)</a:t>
            </a:r>
            <a:endParaRPr lang="en-GB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157. kafli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Allir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stefna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liðum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sínum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Dyflinnar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í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vikunni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fyrir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pálmasunnudag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Með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göldrum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kemst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Bróðir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því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verði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barist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á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föstudegi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muni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Brjánn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falla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hafa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sigur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Verði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barist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annan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dag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muni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allir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andstæðingar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Brjáns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falla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Ákveðið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berjast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á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föstudegi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föstudagurinn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langi</a:t>
            </a:r>
            <a:r>
              <a:rPr lang="is-IS" dirty="0">
                <a:latin typeface="Times New Roman" pitchFamily="18" charset="0"/>
                <a:cs typeface="Times New Roman" pitchFamily="18" charset="0"/>
              </a:rPr>
              <a:t>, árið 1014</a:t>
            </a:r>
            <a:r>
              <a:rPr lang="en-GB" dirty="0"/>
              <a:t>. </a:t>
            </a:r>
          </a:p>
          <a:p>
            <a:pPr>
              <a:lnSpc>
                <a:spcPct val="90000"/>
              </a:lnSpc>
            </a:pPr>
            <a:endParaRPr lang="en-GB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157. kafli, frh.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4" descr="E:\vefsidur\ny_heimasida\isl483\glaerur\battle_clontar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990600"/>
            <a:ext cx="4419600" cy="533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81000" y="1905000"/>
            <a:ext cx="3505200" cy="196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s-IS" sz="2800"/>
              <a:t>Brjánsbardagi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is-IS" sz="280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s-IS" sz="2800"/>
              <a:t>The Battle of Clontarf</a:t>
            </a:r>
          </a:p>
          <a:p>
            <a:pPr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157. kafli, frh.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57200" y="21336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s-IS"/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7162800" y="2895600"/>
            <a:ext cx="1600200" cy="152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s-IS"/>
              <a:t>Brjánn</a:t>
            </a:r>
          </a:p>
          <a:p>
            <a:pPr algn="ctr"/>
            <a:r>
              <a:rPr lang="is-IS"/>
              <a:t>konungur</a:t>
            </a:r>
            <a:endParaRPr lang="en-GB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7162800" y="1905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s-IS"/>
              <a:t>Skjaldborg</a:t>
            </a:r>
            <a:endParaRPr lang="en-GB"/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7848600" y="23622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s-IS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304800" y="1981200"/>
            <a:ext cx="3581400" cy="3962400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s-IS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381000" y="2209800"/>
            <a:ext cx="33528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s-IS" dirty="0"/>
              <a:t>Bróðir</a:t>
            </a:r>
          </a:p>
          <a:p>
            <a:pPr>
              <a:spcBef>
                <a:spcPct val="50000"/>
              </a:spcBef>
            </a:pPr>
            <a:endParaRPr lang="is-IS" dirty="0"/>
          </a:p>
          <a:p>
            <a:pPr>
              <a:spcBef>
                <a:spcPct val="50000"/>
              </a:spcBef>
            </a:pPr>
            <a:r>
              <a:rPr lang="is-IS" dirty="0"/>
              <a:t>Sigurður Orkneyjajarl</a:t>
            </a:r>
          </a:p>
          <a:p>
            <a:pPr>
              <a:spcBef>
                <a:spcPct val="50000"/>
              </a:spcBef>
            </a:pPr>
            <a:endParaRPr lang="is-IS" dirty="0"/>
          </a:p>
          <a:p>
            <a:pPr>
              <a:spcBef>
                <a:spcPct val="50000"/>
              </a:spcBef>
            </a:pPr>
            <a:r>
              <a:rPr lang="is-IS" dirty="0"/>
              <a:t>Sigtryggur konungur silkiskegg</a:t>
            </a:r>
            <a:endParaRPr lang="en-GB" dirty="0"/>
          </a:p>
          <a:p>
            <a:pPr>
              <a:spcBef>
                <a:spcPct val="50000"/>
              </a:spcBef>
            </a:pPr>
            <a:endParaRPr lang="en-GB" dirty="0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4114800" y="1981200"/>
            <a:ext cx="2895600" cy="388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s-IS"/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4191000" y="2209800"/>
            <a:ext cx="25908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s-IS"/>
              <a:t>Úlfur hræða (bróðir Brjáns)</a:t>
            </a:r>
          </a:p>
          <a:p>
            <a:pPr>
              <a:spcBef>
                <a:spcPct val="50000"/>
              </a:spcBef>
            </a:pPr>
            <a:r>
              <a:rPr lang="is-IS"/>
              <a:t>Kerþjálfaður (fóstri Brjáns)</a:t>
            </a:r>
          </a:p>
          <a:p>
            <a:pPr>
              <a:spcBef>
                <a:spcPct val="50000"/>
              </a:spcBef>
            </a:pPr>
            <a:endParaRPr lang="is-IS"/>
          </a:p>
          <a:p>
            <a:pPr>
              <a:spcBef>
                <a:spcPct val="50000"/>
              </a:spcBef>
            </a:pPr>
            <a:r>
              <a:rPr lang="is-IS"/>
              <a:t>Óspakur og synir Brjáns</a:t>
            </a:r>
            <a:endParaRPr lang="en-GB"/>
          </a:p>
          <a:p>
            <a:pPr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157. kafli, frh.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GB" dirty="0" err="1">
                <a:latin typeface="Times New Roman" pitchFamily="18" charset="0"/>
                <a:cs typeface="Times New Roman" pitchFamily="18" charset="0"/>
              </a:rPr>
              <a:t>Brestur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flótti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á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allt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fjandlið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Brjáns</a:t>
            </a:r>
            <a:r>
              <a:rPr lang="is-I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GB" dirty="0" err="1">
                <a:latin typeface="Times New Roman" pitchFamily="18" charset="0"/>
                <a:cs typeface="Times New Roman" pitchFamily="18" charset="0"/>
              </a:rPr>
              <a:t>Bróðir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flýr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skógar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undan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Úlfi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hræðu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dirty="0">
              <a:latin typeface="Times New Roman" pitchFamily="18" charset="0"/>
              <a:cs typeface="Times New Roman" pitchFamily="18" charset="0"/>
            </a:endParaRPr>
          </a:p>
          <a:p>
            <a:pPr lvl="4">
              <a:buFontTx/>
              <a:buNone/>
            </a:pPr>
            <a:r>
              <a:rPr lang="is-IS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s-IS" sz="2400" dirty="0">
                <a:latin typeface="Times New Roman" pitchFamily="18" charset="0"/>
                <a:cs typeface="Times New Roman" pitchFamily="18" charset="0"/>
              </a:rPr>
              <a:t>Þorsteinn Síðu-Hallsson neitar að bera merki Sigurðar Orkneyjajarls. Jarl stingur fánanum inn á sig og er drepinn skömmu síðar. Kerþjálfaður gefur Þorsteini líf.</a:t>
            </a:r>
          </a:p>
          <a:p>
            <a:r>
              <a:rPr lang="en-GB" dirty="0" err="1">
                <a:latin typeface="Times New Roman" pitchFamily="18" charset="0"/>
                <a:cs typeface="Times New Roman" pitchFamily="18" charset="0"/>
              </a:rPr>
              <a:t>Sigtryggur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jarl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flýr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fyrir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Óspaki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19461" name="Picture 5" descr="E:\vefsidur\ny_heimasida\isl483\glaerur\AmericanFlagAndGiftVikingBanner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124200"/>
            <a:ext cx="1489075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157. kafli, frh.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>
                <a:latin typeface="Times New Roman" pitchFamily="18" charset="0"/>
                <a:cs typeface="Times New Roman" pitchFamily="18" charset="0"/>
              </a:rPr>
              <a:t>Lið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Brjáns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önnum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kafið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við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elta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flóttann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Bróðir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sér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sér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færi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á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ráðast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skjaldborg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Brjáns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nær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hálshöggva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hann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err="1">
                <a:latin typeface="Times New Roman" pitchFamily="18" charset="0"/>
                <a:cs typeface="Times New Roman" pitchFamily="18" charset="0"/>
              </a:rPr>
              <a:t>Úlfur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hræða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rekur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garnirnar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úr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Bróður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err="1">
                <a:latin typeface="Times New Roman" pitchFamily="18" charset="0"/>
                <a:cs typeface="Times New Roman" pitchFamily="18" charset="0"/>
              </a:rPr>
              <a:t>Höfuð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Brjáns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konungs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á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ný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gróið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við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bolinn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gáð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líkinu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157. kafli, frh.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295400"/>
          </a:xfrm>
        </p:spPr>
        <p:txBody>
          <a:bodyPr/>
          <a:lstStyle/>
          <a:p>
            <a:pPr>
              <a:buFontTx/>
              <a:buNone/>
            </a:pPr>
            <a:r>
              <a:rPr lang="en-GB" dirty="0" err="1">
                <a:latin typeface="Times New Roman" pitchFamily="18" charset="0"/>
                <a:cs typeface="Times New Roman" pitchFamily="18" charset="0"/>
              </a:rPr>
              <a:t>Fyrirburðir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Brjánsbardaga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 Á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Katanesi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Dörruður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Darraðarljóð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21508" name="Picture 4" descr="E:\vefsidur\ny_heimasida\isl483\glaerur\vefstad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352800"/>
            <a:ext cx="2349500" cy="3238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09" name="Picture 5" descr="E:\vefsidur\ny_heimasida\isl483\glaerur\kljastein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657600"/>
            <a:ext cx="350520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157. </a:t>
            </a: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kafli, frh</a:t>
            </a:r>
            <a:r>
              <a:rPr lang="is-IS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Samtímis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Brjánsbardaga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Blóð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kemur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á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hökul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prestsins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Svínafelli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Á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Þvottá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sér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prestur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ofan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í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sjávardjúp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við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altarið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Í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Orkneyjum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sér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maður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nokkur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þá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Sigurð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jarl -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ríður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móts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við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þá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hverfur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Gilla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jarl</a:t>
            </a:r>
            <a:r>
              <a:rPr lang="is-I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í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Suðureyjum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birtist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í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draumi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maður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kveður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vísu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lýsir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bardaganum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Flosi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hyggur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á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suðurgöngu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fer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Bretlands</a:t>
            </a:r>
            <a:r>
              <a:rPr lang="en-GB" sz="2800" dirty="0"/>
              <a:t>. </a:t>
            </a:r>
          </a:p>
          <a:p>
            <a:pPr>
              <a:lnSpc>
                <a:spcPct val="90000"/>
              </a:lnSpc>
            </a:pPr>
            <a:endParaRPr lang="en-GB" sz="28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158. kafli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Kári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Sölmundarson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Dagviður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hvíti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Kolbeinn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fá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skip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sigla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af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stað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frá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Skotlandi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Frétta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af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Brjánsbardaga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Flosi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sé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farinn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Bretlands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Kári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fer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þá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Bretlands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Rekst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á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Kol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Þorsteinsson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telja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silfur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drepur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Kol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Kári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fer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svo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dvelur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hjá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Melkólfi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jarli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í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Skotlandi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158. </a:t>
            </a: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kafli, frh.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 err="1" smtClean="0"/>
              <a:t>Flosi</a:t>
            </a:r>
            <a:r>
              <a:rPr lang="en-GB" sz="2800" dirty="0" smtClean="0"/>
              <a:t> </a:t>
            </a:r>
            <a:r>
              <a:rPr lang="en-GB" sz="2800" dirty="0" err="1"/>
              <a:t>fer</a:t>
            </a:r>
            <a:r>
              <a:rPr lang="en-GB" sz="2800" dirty="0"/>
              <a:t> </a:t>
            </a:r>
            <a:r>
              <a:rPr lang="en-GB" sz="2800" dirty="0" err="1"/>
              <a:t>til</a:t>
            </a:r>
            <a:r>
              <a:rPr lang="en-GB" sz="2800" dirty="0"/>
              <a:t> </a:t>
            </a:r>
            <a:r>
              <a:rPr lang="en-GB" sz="2800" dirty="0" err="1"/>
              <a:t>Rómar</a:t>
            </a:r>
            <a:r>
              <a:rPr lang="en-GB" sz="2800" dirty="0"/>
              <a:t> og </a:t>
            </a:r>
            <a:r>
              <a:rPr lang="en-GB" sz="2800" dirty="0" err="1"/>
              <a:t>fær</a:t>
            </a:r>
            <a:r>
              <a:rPr lang="en-GB" sz="2800" dirty="0"/>
              <a:t> </a:t>
            </a:r>
            <a:r>
              <a:rPr lang="en-GB" sz="2800" dirty="0" err="1"/>
              <a:t>aflausn</a:t>
            </a:r>
            <a:r>
              <a:rPr lang="en-GB" sz="2800" dirty="0"/>
              <a:t> </a:t>
            </a:r>
            <a:r>
              <a:rPr lang="en-GB" sz="2800" dirty="0" err="1"/>
              <a:t>af</a:t>
            </a:r>
            <a:r>
              <a:rPr lang="en-GB" sz="2800" dirty="0"/>
              <a:t> </a:t>
            </a:r>
            <a:r>
              <a:rPr lang="en-GB" sz="2800" dirty="0" err="1"/>
              <a:t>páfanum</a:t>
            </a:r>
            <a:r>
              <a:rPr lang="en-GB" sz="2800" dirty="0"/>
              <a:t>. </a:t>
            </a:r>
            <a:endParaRPr lang="en-GB" sz="2800" dirty="0" smtClean="0"/>
          </a:p>
          <a:p>
            <a:pPr>
              <a:lnSpc>
                <a:spcPct val="90000"/>
              </a:lnSpc>
            </a:pPr>
            <a:r>
              <a:rPr lang="en-GB" sz="2800" dirty="0" err="1" smtClean="0"/>
              <a:t>Fer</a:t>
            </a:r>
            <a:r>
              <a:rPr lang="en-GB" sz="2800" dirty="0" smtClean="0"/>
              <a:t> </a:t>
            </a:r>
            <a:r>
              <a:rPr lang="en-GB" sz="2800" dirty="0" err="1"/>
              <a:t>svo</a:t>
            </a:r>
            <a:r>
              <a:rPr lang="en-GB" sz="2800" dirty="0"/>
              <a:t> </a:t>
            </a:r>
            <a:r>
              <a:rPr lang="en-GB" sz="2800" dirty="0" err="1"/>
              <a:t>til</a:t>
            </a:r>
            <a:r>
              <a:rPr lang="en-GB" sz="2800" dirty="0"/>
              <a:t> </a:t>
            </a:r>
            <a:r>
              <a:rPr lang="en-GB" sz="2800" dirty="0" err="1"/>
              <a:t>baka</a:t>
            </a:r>
            <a:r>
              <a:rPr lang="en-GB" sz="2800" dirty="0"/>
              <a:t>, </a:t>
            </a:r>
            <a:r>
              <a:rPr lang="en-GB" sz="2800" dirty="0" err="1"/>
              <a:t>dvelur</a:t>
            </a:r>
            <a:r>
              <a:rPr lang="en-GB" sz="2800" dirty="0"/>
              <a:t> í </a:t>
            </a:r>
            <a:r>
              <a:rPr lang="en-GB" sz="2800" dirty="0" err="1"/>
              <a:t>Noregi</a:t>
            </a:r>
            <a:r>
              <a:rPr lang="en-GB" sz="2800" dirty="0"/>
              <a:t> </a:t>
            </a:r>
            <a:r>
              <a:rPr lang="en-GB" sz="2800" dirty="0" err="1"/>
              <a:t>einn</a:t>
            </a:r>
            <a:r>
              <a:rPr lang="en-GB" sz="2800" dirty="0"/>
              <a:t> </a:t>
            </a:r>
            <a:r>
              <a:rPr lang="en-GB" sz="2800" dirty="0" err="1"/>
              <a:t>vetur</a:t>
            </a:r>
            <a:r>
              <a:rPr lang="en-GB" sz="2800" dirty="0"/>
              <a:t> </a:t>
            </a:r>
            <a:r>
              <a:rPr lang="en-GB" sz="2800" dirty="0" err="1"/>
              <a:t>fer</a:t>
            </a:r>
            <a:r>
              <a:rPr lang="en-GB" sz="2800" dirty="0"/>
              <a:t> </a:t>
            </a:r>
            <a:r>
              <a:rPr lang="en-GB" sz="2800" dirty="0" err="1"/>
              <a:t>svo</a:t>
            </a:r>
            <a:r>
              <a:rPr lang="en-GB" sz="2800" dirty="0"/>
              <a:t> </a:t>
            </a:r>
            <a:r>
              <a:rPr lang="en-GB" sz="2800" dirty="0" err="1"/>
              <a:t>heim</a:t>
            </a:r>
            <a:r>
              <a:rPr lang="en-GB" sz="2800" dirty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137. kafli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Þorgeir skorargeir og fleiri hittast og fylkja sínu liði - ríða á þing.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159. kafli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Kári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gengur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suður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s-IS" sz="2800" dirty="0">
                <a:latin typeface="Times New Roman" pitchFamily="18" charset="0"/>
                <a:cs typeface="Times New Roman" pitchFamily="18" charset="0"/>
              </a:rPr>
              <a:t>til Rómar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fær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aflausn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Fer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aftur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Skotlands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einn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vetur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á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Katanesi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vetur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deyr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kona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hans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á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Íslandi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s-I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Siglir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Íslands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sumarið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eftir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hreppir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vont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veður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skipið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ferst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við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Ingólfshöfða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Þeir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fara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Svínafells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Flosi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tekur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vel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á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móti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þeim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býður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Kára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að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vera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hjá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sér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um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veturinn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giftir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svo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Kára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bróðurdóttur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sína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Hildigunni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áður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gift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Höskuldi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Hvítaness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goða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). </a:t>
            </a:r>
            <a:endParaRPr lang="en-GB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Þeir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sættast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heilum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sáttum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138. kafli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is-IS" sz="2800" dirty="0">
                <a:latin typeface="Times New Roman" pitchFamily="18" charset="0"/>
                <a:cs typeface="Times New Roman" pitchFamily="18" charset="0"/>
              </a:rPr>
              <a:t>Bjarni Brodd- Helgason (austfirskur höfðingi), bendir Flosa að fá sér góðan lögmann. Bendir honum á </a:t>
            </a:r>
            <a:r>
              <a:rPr lang="is-IS" sz="2800" b="1" dirty="0">
                <a:latin typeface="Times New Roman" pitchFamily="18" charset="0"/>
                <a:cs typeface="Times New Roman" pitchFamily="18" charset="0"/>
              </a:rPr>
              <a:t>Eyjólf Bölverksson</a:t>
            </a:r>
            <a:r>
              <a:rPr lang="is-IS" sz="2800" dirty="0">
                <a:latin typeface="Times New Roman" pitchFamily="18" charset="0"/>
                <a:cs typeface="Times New Roman" pitchFamily="18" charset="0"/>
              </a:rPr>
              <a:t>, sem er talinn þriðji lögkænsti maður á Íslandi, en er víst ansi dýr. Flosi ræður Eyjólf. </a:t>
            </a:r>
          </a:p>
          <a:p>
            <a:r>
              <a:rPr lang="is-IS" sz="2800" dirty="0">
                <a:latin typeface="Times New Roman" pitchFamily="18" charset="0"/>
                <a:cs typeface="Times New Roman" pitchFamily="18" charset="0"/>
              </a:rPr>
              <a:t>Flosi gengur og milli höfðingja á þinginu (t.d. norðlenskra) og tryggir sér liðsinni þeirra (t.d. með mútum og gjöfum). </a:t>
            </a:r>
          </a:p>
          <a:p>
            <a:r>
              <a:rPr lang="is-IS" sz="2800" dirty="0">
                <a:latin typeface="Times New Roman" pitchFamily="18" charset="0"/>
                <a:cs typeface="Times New Roman" pitchFamily="18" charset="0"/>
              </a:rPr>
              <a:t>Snorri goði sér hring á hönd Eyjólfs og giskar að Flosi hafi gefið honum.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139. kafli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Ásgrímur, Kári, Gissur hvíti, Þorgeir skorargeir o.fl. hittast og ráða ráðum sínum. </a:t>
            </a:r>
            <a:endParaRPr lang="is-I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Þeir </a:t>
            </a:r>
            <a:r>
              <a:rPr lang="is-IS" dirty="0">
                <a:latin typeface="Times New Roman" pitchFamily="18" charset="0"/>
                <a:cs typeface="Times New Roman" pitchFamily="18" charset="0"/>
              </a:rPr>
              <a:t>hafa frétt, frá Snorra, um stuðning Norðlendinga við Flosa og að Eyjólfur muni fara með vörnina fyrir Flosa. </a:t>
            </a:r>
            <a:endParaRPr lang="is-I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Gissur </a:t>
            </a:r>
            <a:r>
              <a:rPr lang="is-IS" dirty="0">
                <a:latin typeface="Times New Roman" pitchFamily="18" charset="0"/>
                <a:cs typeface="Times New Roman" pitchFamily="18" charset="0"/>
              </a:rPr>
              <a:t>bendir á að þeir þurfi líka að biðja </a:t>
            </a: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liðsinnis. </a:t>
            </a:r>
            <a:endParaRPr lang="is-I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139. kafli, frh</a:t>
            </a:r>
            <a:r>
              <a:rPr lang="is-IS" dirty="0"/>
              <a:t>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Þeir tala við Skafta Þóroddsson sem er hreint ekki búinn að gleyma spælingum Skarphéðins um árið og vill ekki styðja þá. </a:t>
            </a:r>
          </a:p>
          <a:p>
            <a:r>
              <a:rPr lang="is-IS" dirty="0">
                <a:latin typeface="Times New Roman" pitchFamily="18" charset="0"/>
                <a:cs typeface="Times New Roman" pitchFamily="18" charset="0"/>
              </a:rPr>
              <a:t>Snorri goði er til í að verja þá ef þeir fari halloka og einnig að skilja þá ef þeim gangi vel </a:t>
            </a: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(þ.e</a:t>
            </a:r>
            <a:r>
              <a:rPr lang="is-IS" dirty="0">
                <a:latin typeface="Times New Roman" pitchFamily="18" charset="0"/>
                <a:cs typeface="Times New Roman" pitchFamily="18" charset="0"/>
              </a:rPr>
              <a:t>. stöðva </a:t>
            </a:r>
            <a:r>
              <a:rPr lang="is-IS" dirty="0" smtClean="0">
                <a:latin typeface="Times New Roman" pitchFamily="18" charset="0"/>
                <a:cs typeface="Times New Roman" pitchFamily="18" charset="0"/>
              </a:rPr>
              <a:t>bardagann til að takmarka mannfall). </a:t>
            </a:r>
            <a:endParaRPr lang="is-IS" dirty="0">
              <a:latin typeface="Times New Roman" pitchFamily="18" charset="0"/>
              <a:cs typeface="Times New Roman" pitchFamily="18" charset="0"/>
            </a:endParaRPr>
          </a:p>
          <a:p>
            <a:endParaRPr lang="is-I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2883</Words>
  <Application>Microsoft Office PowerPoint</Application>
  <PresentationFormat>On-screen Show (4:3)</PresentationFormat>
  <Paragraphs>232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Default Design</vt:lpstr>
      <vt:lpstr>133. kafli</vt:lpstr>
      <vt:lpstr>134. kafli</vt:lpstr>
      <vt:lpstr>135. kafli</vt:lpstr>
      <vt:lpstr>136. kafli</vt:lpstr>
      <vt:lpstr>136. kafli, frh.</vt:lpstr>
      <vt:lpstr>137. kafli</vt:lpstr>
      <vt:lpstr>138. kafli</vt:lpstr>
      <vt:lpstr>139. kafli</vt:lpstr>
      <vt:lpstr>139. kafli, frh.</vt:lpstr>
      <vt:lpstr>140. kafli</vt:lpstr>
      <vt:lpstr>141. kafli</vt:lpstr>
      <vt:lpstr>141. kafli, frh.</vt:lpstr>
      <vt:lpstr>142. kafli</vt:lpstr>
      <vt:lpstr>142. kafli, frh.</vt:lpstr>
      <vt:lpstr>143. kafli</vt:lpstr>
      <vt:lpstr>144. kafli</vt:lpstr>
      <vt:lpstr>145. kafli</vt:lpstr>
      <vt:lpstr>Slide 18</vt:lpstr>
      <vt:lpstr>145. kafli, frh.</vt:lpstr>
      <vt:lpstr>145. kafli, frh.</vt:lpstr>
      <vt:lpstr>145. kafli, frh.</vt:lpstr>
      <vt:lpstr>146. kafli</vt:lpstr>
      <vt:lpstr>146. kafli, frh.</vt:lpstr>
      <vt:lpstr>145. kafli</vt:lpstr>
      <vt:lpstr>Slide 25</vt:lpstr>
      <vt:lpstr>145. kafli, frh.</vt:lpstr>
      <vt:lpstr>145. kafli, frh.</vt:lpstr>
      <vt:lpstr>145. kafli, frh.</vt:lpstr>
      <vt:lpstr>146. kafli</vt:lpstr>
      <vt:lpstr>146. kafli, frh.</vt:lpstr>
      <vt:lpstr>Slide 31</vt:lpstr>
      <vt:lpstr>147. kafli</vt:lpstr>
      <vt:lpstr>148. kafli</vt:lpstr>
      <vt:lpstr>149. kafli</vt:lpstr>
      <vt:lpstr>150. kafli</vt:lpstr>
      <vt:lpstr>150. – 152. kafli</vt:lpstr>
      <vt:lpstr>150. kafli, frh.</vt:lpstr>
      <vt:lpstr>151. kafli</vt:lpstr>
      <vt:lpstr>152. kafli</vt:lpstr>
      <vt:lpstr>153. kafli</vt:lpstr>
      <vt:lpstr>Slide 41</vt:lpstr>
      <vt:lpstr>Slide 42</vt:lpstr>
      <vt:lpstr>153. kafli, frh.</vt:lpstr>
      <vt:lpstr>154. kafli</vt:lpstr>
      <vt:lpstr>154. kafli, frh.</vt:lpstr>
      <vt:lpstr>154. kafli, frh.</vt:lpstr>
      <vt:lpstr>155. kafli</vt:lpstr>
      <vt:lpstr>155. kafli, frh.</vt:lpstr>
      <vt:lpstr>156. kafli</vt:lpstr>
      <vt:lpstr>157. kafli</vt:lpstr>
      <vt:lpstr>157. kafli</vt:lpstr>
      <vt:lpstr>157. kafli, frh.</vt:lpstr>
      <vt:lpstr>157. kafli, frh.</vt:lpstr>
      <vt:lpstr>157. kafli, frh.</vt:lpstr>
      <vt:lpstr>157. kafli, frh.</vt:lpstr>
      <vt:lpstr>157. kafli, frh.</vt:lpstr>
      <vt:lpstr>157. kafli, frh.</vt:lpstr>
      <vt:lpstr>158. kafli</vt:lpstr>
      <vt:lpstr>158. kafli, frh.</vt:lpstr>
      <vt:lpstr>159. kafli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Harpa Hreinsdóttir</cp:lastModifiedBy>
  <cp:revision>33</cp:revision>
  <dcterms:created xsi:type="dcterms:W3CDTF">2005-03-09T15:01:02Z</dcterms:created>
  <dcterms:modified xsi:type="dcterms:W3CDTF">2010-05-01T14:10:22Z</dcterms:modified>
</cp:coreProperties>
</file>