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3" r:id="rId80"/>
    <p:sldId id="324" r:id="rId81"/>
    <p:sldId id="325" r:id="rId82"/>
    <p:sldId id="326" r:id="rId83"/>
    <p:sldId id="327" r:id="rId84"/>
    <p:sldId id="345" r:id="rId85"/>
    <p:sldId id="328" r:id="rId86"/>
    <p:sldId id="329" r:id="rId87"/>
    <p:sldId id="330" r:id="rId88"/>
    <p:sldId id="331" r:id="rId89"/>
    <p:sldId id="332" r:id="rId9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0977" autoAdjust="0"/>
  </p:normalViewPr>
  <p:slideViewPr>
    <p:cSldViewPr>
      <p:cViewPr varScale="1">
        <p:scale>
          <a:sx n="78" d="100"/>
          <a:sy n="78" d="100"/>
        </p:scale>
        <p:origin x="-850" y="-77"/>
      </p:cViewPr>
      <p:guideLst>
        <p:guide orient="horz" pos="2160"/>
        <p:guide pos="2880"/>
      </p:guideLst>
    </p:cSldViewPr>
  </p:slideViewPr>
  <p:outlineViewPr>
    <p:cViewPr>
      <p:scale>
        <a:sx n="33" d="100"/>
        <a:sy n="33" d="100"/>
      </p:scale>
      <p:origin x="0" y="249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8BBBB8-DDBD-44EB-8CA1-605993F310F3}" type="slidenum">
              <a:rPr lang="en-GB"/>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5628ABB-3F18-4791-90DE-9FFF697307A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89DB554-1A2F-435D-A39D-1C9B8A21ECF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F19FFB6-ED54-4225-9BE0-1A6CD3ED23F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E8CBE4-80D6-4A63-9693-407974AFA25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216EBE2-4D86-49FA-919D-55FEC34731D5}"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8EEA6CF-B583-44F8-823D-407137F1CDFD}"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075140F6-03A1-41FB-8808-979E098B0A5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AE34A6E-4F93-428F-B6AF-167204F6C631}"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F583B3C-D534-498E-AB63-EE5F937272E6}"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6519952-A281-4869-A95F-A311A4D13E4B}"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5FD9C95-F963-4131-AD36-4DC55ECEA64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A674EE-387C-4C5A-A7CE-F58A78C2D33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dirty="0">
                <a:solidFill>
                  <a:schemeClr val="tx1"/>
                </a:solidFill>
              </a:rPr>
              <a:t>1. kafli</a:t>
            </a:r>
            <a:endParaRPr lang="en-GB" dirty="0">
              <a:solidFill>
                <a:schemeClr val="tx1"/>
              </a:solidFill>
            </a:endParaRPr>
          </a:p>
        </p:txBody>
      </p:sp>
      <p:sp>
        <p:nvSpPr>
          <p:cNvPr id="2051" name="Rectangle 3"/>
          <p:cNvSpPr>
            <a:spLocks noGrp="1" noChangeArrowheads="1"/>
          </p:cNvSpPr>
          <p:nvPr>
            <p:ph idx="1"/>
          </p:nvPr>
        </p:nvSpPr>
        <p:spPr>
          <a:xfrm>
            <a:off x="685800" y="1981200"/>
            <a:ext cx="7772400" cy="457200"/>
          </a:xfrm>
        </p:spPr>
        <p:txBody>
          <a:bodyPr/>
          <a:lstStyle/>
          <a:p>
            <a:pPr>
              <a:buFontTx/>
              <a:buNone/>
            </a:pPr>
            <a:r>
              <a:rPr lang="is-IS" sz="2400"/>
              <a:t>Höskuldur ~ Jórunn -&gt; Höskuldsstaðir í Dölum</a:t>
            </a:r>
          </a:p>
          <a:p>
            <a:pPr>
              <a:buFontTx/>
              <a:buNone/>
            </a:pPr>
            <a:endParaRPr lang="is-IS" sz="2400"/>
          </a:p>
        </p:txBody>
      </p:sp>
      <p:sp>
        <p:nvSpPr>
          <p:cNvPr id="2052" name="Line 4"/>
          <p:cNvSpPr>
            <a:spLocks noChangeShapeType="1"/>
          </p:cNvSpPr>
          <p:nvPr/>
        </p:nvSpPr>
        <p:spPr bwMode="auto">
          <a:xfrm>
            <a:off x="1143000" y="2514600"/>
            <a:ext cx="2819400" cy="0"/>
          </a:xfrm>
          <a:prstGeom prst="line">
            <a:avLst/>
          </a:prstGeom>
          <a:noFill/>
          <a:ln w="9525">
            <a:solidFill>
              <a:schemeClr val="tx1"/>
            </a:solidFill>
            <a:round/>
            <a:headEnd/>
            <a:tailEnd/>
          </a:ln>
          <a:effectLst/>
        </p:spPr>
        <p:txBody>
          <a:bodyPr/>
          <a:lstStyle/>
          <a:p>
            <a:endParaRPr lang="is-IS"/>
          </a:p>
        </p:txBody>
      </p:sp>
      <p:sp>
        <p:nvSpPr>
          <p:cNvPr id="2053" name="Line 5"/>
          <p:cNvSpPr>
            <a:spLocks noChangeShapeType="1"/>
          </p:cNvSpPr>
          <p:nvPr/>
        </p:nvSpPr>
        <p:spPr bwMode="auto">
          <a:xfrm flipH="1">
            <a:off x="1219200" y="2514600"/>
            <a:ext cx="381000" cy="304800"/>
          </a:xfrm>
          <a:prstGeom prst="line">
            <a:avLst/>
          </a:prstGeom>
          <a:noFill/>
          <a:ln w="9525">
            <a:solidFill>
              <a:schemeClr val="tx1"/>
            </a:solidFill>
            <a:round/>
            <a:headEnd/>
            <a:tailEnd/>
          </a:ln>
          <a:effectLst/>
        </p:spPr>
        <p:txBody>
          <a:bodyPr/>
          <a:lstStyle/>
          <a:p>
            <a:endParaRPr lang="is-IS"/>
          </a:p>
        </p:txBody>
      </p:sp>
      <p:sp>
        <p:nvSpPr>
          <p:cNvPr id="2054" name="Line 6"/>
          <p:cNvSpPr>
            <a:spLocks noChangeShapeType="1"/>
          </p:cNvSpPr>
          <p:nvPr/>
        </p:nvSpPr>
        <p:spPr bwMode="auto">
          <a:xfrm>
            <a:off x="2286000" y="2514600"/>
            <a:ext cx="0" cy="304800"/>
          </a:xfrm>
          <a:prstGeom prst="line">
            <a:avLst/>
          </a:prstGeom>
          <a:noFill/>
          <a:ln w="9525">
            <a:solidFill>
              <a:schemeClr val="tx1"/>
            </a:solidFill>
            <a:round/>
            <a:headEnd/>
            <a:tailEnd/>
          </a:ln>
          <a:effectLst/>
        </p:spPr>
        <p:txBody>
          <a:bodyPr/>
          <a:lstStyle/>
          <a:p>
            <a:endParaRPr lang="is-IS"/>
          </a:p>
        </p:txBody>
      </p:sp>
      <p:sp>
        <p:nvSpPr>
          <p:cNvPr id="2055" name="Line 7"/>
          <p:cNvSpPr>
            <a:spLocks noChangeShapeType="1"/>
          </p:cNvSpPr>
          <p:nvPr/>
        </p:nvSpPr>
        <p:spPr bwMode="auto">
          <a:xfrm>
            <a:off x="3276600" y="2514600"/>
            <a:ext cx="228600" cy="304800"/>
          </a:xfrm>
          <a:prstGeom prst="line">
            <a:avLst/>
          </a:prstGeom>
          <a:noFill/>
          <a:ln w="9525">
            <a:solidFill>
              <a:schemeClr val="tx1"/>
            </a:solidFill>
            <a:round/>
            <a:headEnd/>
            <a:tailEnd/>
          </a:ln>
          <a:effectLst/>
        </p:spPr>
        <p:txBody>
          <a:bodyPr/>
          <a:lstStyle/>
          <a:p>
            <a:endParaRPr lang="is-IS"/>
          </a:p>
        </p:txBody>
      </p:sp>
      <p:sp>
        <p:nvSpPr>
          <p:cNvPr id="2056" name="Text Box 8"/>
          <p:cNvSpPr txBox="1">
            <a:spLocks noChangeArrowheads="1"/>
          </p:cNvSpPr>
          <p:nvPr/>
        </p:nvSpPr>
        <p:spPr bwMode="auto">
          <a:xfrm>
            <a:off x="3048000" y="2971800"/>
            <a:ext cx="1676400" cy="822325"/>
          </a:xfrm>
          <a:prstGeom prst="rect">
            <a:avLst/>
          </a:prstGeom>
          <a:noFill/>
          <a:ln w="9525">
            <a:noFill/>
            <a:miter lim="800000"/>
            <a:headEnd/>
            <a:tailEnd/>
          </a:ln>
          <a:effectLst/>
        </p:spPr>
        <p:txBody>
          <a:bodyPr>
            <a:spAutoFit/>
          </a:bodyPr>
          <a:lstStyle/>
          <a:p>
            <a:pPr>
              <a:spcBef>
                <a:spcPct val="50000"/>
              </a:spcBef>
            </a:pPr>
            <a:r>
              <a:rPr lang="is-IS"/>
              <a:t>Hallgerður langbrók</a:t>
            </a:r>
            <a:endParaRPr lang="en-GB"/>
          </a:p>
        </p:txBody>
      </p:sp>
      <p:sp>
        <p:nvSpPr>
          <p:cNvPr id="2057" name="Line 9"/>
          <p:cNvSpPr>
            <a:spLocks noChangeShapeType="1"/>
          </p:cNvSpPr>
          <p:nvPr/>
        </p:nvSpPr>
        <p:spPr bwMode="auto">
          <a:xfrm>
            <a:off x="5029200" y="3505200"/>
            <a:ext cx="914400" cy="0"/>
          </a:xfrm>
          <a:prstGeom prst="line">
            <a:avLst/>
          </a:prstGeom>
          <a:noFill/>
          <a:ln w="9525">
            <a:solidFill>
              <a:schemeClr val="tx1"/>
            </a:solidFill>
            <a:round/>
            <a:headEnd/>
            <a:tailEnd type="triangle" w="med" len="med"/>
          </a:ln>
          <a:effectLst/>
        </p:spPr>
        <p:txBody>
          <a:bodyPr/>
          <a:lstStyle/>
          <a:p>
            <a:endParaRPr lang="is-IS"/>
          </a:p>
        </p:txBody>
      </p:sp>
      <p:sp>
        <p:nvSpPr>
          <p:cNvPr id="2058" name="Text Box 10"/>
          <p:cNvSpPr txBox="1">
            <a:spLocks noChangeArrowheads="1"/>
          </p:cNvSpPr>
          <p:nvPr/>
        </p:nvSpPr>
        <p:spPr bwMode="auto">
          <a:xfrm>
            <a:off x="6400800" y="3200400"/>
            <a:ext cx="1828800" cy="457200"/>
          </a:xfrm>
          <a:prstGeom prst="rect">
            <a:avLst/>
          </a:prstGeom>
          <a:noFill/>
          <a:ln w="9525">
            <a:noFill/>
            <a:miter lim="800000"/>
            <a:headEnd/>
            <a:tailEnd/>
          </a:ln>
          <a:effectLst/>
        </p:spPr>
        <p:txBody>
          <a:bodyPr>
            <a:spAutoFit/>
          </a:bodyPr>
          <a:lstStyle/>
          <a:p>
            <a:pPr>
              <a:spcBef>
                <a:spcPct val="50000"/>
              </a:spcBef>
            </a:pPr>
            <a:r>
              <a:rPr lang="is-IS"/>
              <a:t>þjófsaugu</a:t>
            </a:r>
            <a:endParaRPr lang="en-GB"/>
          </a:p>
        </p:txBody>
      </p:sp>
      <p:sp>
        <p:nvSpPr>
          <p:cNvPr id="2059" name="Text Box 11"/>
          <p:cNvSpPr txBox="1">
            <a:spLocks noChangeArrowheads="1"/>
          </p:cNvSpPr>
          <p:nvPr/>
        </p:nvSpPr>
        <p:spPr bwMode="auto">
          <a:xfrm>
            <a:off x="914400" y="4800600"/>
            <a:ext cx="6477000" cy="457200"/>
          </a:xfrm>
          <a:prstGeom prst="rect">
            <a:avLst/>
          </a:prstGeom>
          <a:noFill/>
          <a:ln w="9525">
            <a:noFill/>
            <a:miter lim="800000"/>
            <a:headEnd/>
            <a:tailEnd/>
          </a:ln>
          <a:effectLst/>
        </p:spPr>
        <p:txBody>
          <a:bodyPr>
            <a:spAutoFit/>
          </a:bodyPr>
          <a:lstStyle/>
          <a:p>
            <a:pPr>
              <a:spcBef>
                <a:spcPct val="50000"/>
              </a:spcBef>
            </a:pPr>
            <a:r>
              <a:rPr lang="is-IS"/>
              <a:t>Hrútur Herjólfsson - &gt; Hrútsstaðir í Dölum</a:t>
            </a:r>
            <a:endParaRPr lang="en-GB"/>
          </a:p>
        </p:txBody>
      </p:sp>
      <p:sp>
        <p:nvSpPr>
          <p:cNvPr id="2062" name="Line 14"/>
          <p:cNvSpPr>
            <a:spLocks noChangeShapeType="1"/>
          </p:cNvSpPr>
          <p:nvPr/>
        </p:nvSpPr>
        <p:spPr bwMode="auto">
          <a:xfrm>
            <a:off x="838200" y="2819400"/>
            <a:ext cx="0" cy="1828800"/>
          </a:xfrm>
          <a:prstGeom prst="line">
            <a:avLst/>
          </a:prstGeom>
          <a:noFill/>
          <a:ln w="9525">
            <a:solidFill>
              <a:schemeClr val="tx1"/>
            </a:solidFill>
            <a:round/>
            <a:headEnd/>
            <a:tailEnd type="triangle" w="med" len="med"/>
          </a:ln>
          <a:effectLst/>
        </p:spPr>
        <p:txBody>
          <a:bodyPr/>
          <a:lstStyle/>
          <a:p>
            <a:endParaRPr lang="is-IS"/>
          </a:p>
        </p:txBody>
      </p:sp>
      <p:sp>
        <p:nvSpPr>
          <p:cNvPr id="2063" name="Text Box 15"/>
          <p:cNvSpPr txBox="1">
            <a:spLocks noChangeArrowheads="1"/>
          </p:cNvSpPr>
          <p:nvPr/>
        </p:nvSpPr>
        <p:spPr bwMode="auto">
          <a:xfrm>
            <a:off x="228600" y="1828800"/>
            <a:ext cx="381000" cy="3636963"/>
          </a:xfrm>
          <a:prstGeom prst="rect">
            <a:avLst/>
          </a:prstGeom>
          <a:noFill/>
          <a:ln w="9525">
            <a:noFill/>
            <a:miter lim="800000"/>
            <a:headEnd/>
            <a:tailEnd/>
          </a:ln>
          <a:effectLst/>
        </p:spPr>
        <p:txBody>
          <a:bodyPr>
            <a:spAutoFit/>
          </a:bodyPr>
          <a:lstStyle/>
          <a:p>
            <a:pPr>
              <a:spcBef>
                <a:spcPct val="50000"/>
              </a:spcBef>
            </a:pPr>
            <a:r>
              <a:rPr lang="is-IS" sz="1600"/>
              <a:t>H</a:t>
            </a:r>
          </a:p>
          <a:p>
            <a:pPr>
              <a:spcBef>
                <a:spcPct val="50000"/>
              </a:spcBef>
            </a:pPr>
            <a:r>
              <a:rPr lang="is-IS" sz="1600"/>
              <a:t>Á</a:t>
            </a:r>
          </a:p>
          <a:p>
            <a:pPr>
              <a:spcBef>
                <a:spcPct val="50000"/>
              </a:spcBef>
            </a:pPr>
            <a:r>
              <a:rPr lang="is-IS" sz="1600"/>
              <a:t>L</a:t>
            </a:r>
          </a:p>
          <a:p>
            <a:pPr>
              <a:spcBef>
                <a:spcPct val="50000"/>
              </a:spcBef>
            </a:pPr>
            <a:r>
              <a:rPr lang="is-IS" sz="1600"/>
              <a:t>F</a:t>
            </a:r>
          </a:p>
          <a:p>
            <a:pPr>
              <a:spcBef>
                <a:spcPct val="50000"/>
              </a:spcBef>
            </a:pPr>
            <a:r>
              <a:rPr lang="is-IS" sz="1600"/>
              <a:t>B</a:t>
            </a:r>
          </a:p>
          <a:p>
            <a:pPr>
              <a:spcBef>
                <a:spcPct val="50000"/>
              </a:spcBef>
            </a:pPr>
            <a:r>
              <a:rPr lang="is-IS" sz="1600"/>
              <a:t>R</a:t>
            </a:r>
          </a:p>
          <a:p>
            <a:pPr>
              <a:spcBef>
                <a:spcPct val="50000"/>
              </a:spcBef>
            </a:pPr>
            <a:r>
              <a:rPr lang="is-IS" sz="1600"/>
              <a:t>Æ</a:t>
            </a:r>
          </a:p>
          <a:p>
            <a:pPr>
              <a:spcBef>
                <a:spcPct val="50000"/>
              </a:spcBef>
            </a:pPr>
            <a:r>
              <a:rPr lang="is-IS" sz="1600"/>
              <a:t>Ð</a:t>
            </a:r>
          </a:p>
          <a:p>
            <a:pPr>
              <a:spcBef>
                <a:spcPct val="50000"/>
              </a:spcBef>
            </a:pPr>
            <a:r>
              <a:rPr lang="is-IS" sz="1600"/>
              <a:t>U</a:t>
            </a:r>
          </a:p>
          <a:p>
            <a:pPr>
              <a:spcBef>
                <a:spcPct val="50000"/>
              </a:spcBef>
            </a:pPr>
            <a:r>
              <a:rPr lang="is-IS" sz="1600"/>
              <a:t>R</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a:t>11. kafli</a:t>
            </a:r>
            <a:endParaRPr lang="en-GB"/>
          </a:p>
        </p:txBody>
      </p:sp>
      <p:sp>
        <p:nvSpPr>
          <p:cNvPr id="4099" name="Rectangle 3"/>
          <p:cNvSpPr>
            <a:spLocks noGrp="1" noChangeArrowheads="1"/>
          </p:cNvSpPr>
          <p:nvPr>
            <p:ph idx="1"/>
          </p:nvPr>
        </p:nvSpPr>
        <p:spPr/>
        <p:txBody>
          <a:bodyPr/>
          <a:lstStyle/>
          <a:p>
            <a:r>
              <a:rPr lang="is-IS" dirty="0"/>
              <a:t>Þjóstólfur fylgir Hallgerði að Staðarfelli.</a:t>
            </a:r>
          </a:p>
          <a:p>
            <a:r>
              <a:rPr lang="is-IS" dirty="0"/>
              <a:t>Hallgerður var </a:t>
            </a:r>
            <a:r>
              <a:rPr lang="is-IS" dirty="0" smtClean="0"/>
              <a:t>stórlynd </a:t>
            </a:r>
            <a:r>
              <a:rPr lang="is-IS" dirty="0"/>
              <a:t>og </a:t>
            </a:r>
            <a:r>
              <a:rPr lang="is-IS" dirty="0" smtClean="0"/>
              <a:t>„hafði </a:t>
            </a:r>
            <a:r>
              <a:rPr lang="is-IS" dirty="0"/>
              <a:t>allt í </a:t>
            </a:r>
            <a:r>
              <a:rPr lang="is-IS" dirty="0" smtClean="0"/>
              <a:t>sukki“ </a:t>
            </a:r>
            <a:r>
              <a:rPr lang="is-IS" dirty="0"/>
              <a:t>svo undir vor er orðið matarlaust á bænum.</a:t>
            </a:r>
          </a:p>
          <a:p>
            <a:r>
              <a:rPr lang="is-IS" dirty="0"/>
              <a:t>Hallgerður brigslar Þorvaldi um nísku og hann slær hana í andlitið svo undan blæðir.</a:t>
            </a:r>
          </a:p>
          <a:p>
            <a:r>
              <a:rPr lang="is-IS" dirty="0"/>
              <a:t>Þjóstólfur fer eftir Þorvaldi og drepur hann.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a:t>12. kafli</a:t>
            </a:r>
            <a:endParaRPr lang="en-GB"/>
          </a:p>
        </p:txBody>
      </p:sp>
      <p:sp>
        <p:nvSpPr>
          <p:cNvPr id="2051" name="Rectangle 3"/>
          <p:cNvSpPr>
            <a:spLocks noGrp="1" noChangeArrowheads="1"/>
          </p:cNvSpPr>
          <p:nvPr>
            <p:ph idx="1"/>
          </p:nvPr>
        </p:nvSpPr>
        <p:spPr/>
        <p:txBody>
          <a:bodyPr/>
          <a:lstStyle/>
          <a:p>
            <a:r>
              <a:rPr lang="is-IS"/>
              <a:t>Þjóstólfur kemst undan og Hallgerður sendir hann vestur í Bjarnarfjörð til Svans (móðurbróður Hallgerðar).</a:t>
            </a:r>
          </a:p>
          <a:p>
            <a:endParaRPr lang="is-IS"/>
          </a:p>
          <a:p>
            <a:r>
              <a:rPr lang="is-IS"/>
              <a:t>Hallgerður fer heim á Höskuldsstaði og segir tíðindin.</a:t>
            </a:r>
          </a:p>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a:t>12. kafli, frh.</a:t>
            </a:r>
            <a:endParaRPr lang="en-GB"/>
          </a:p>
        </p:txBody>
      </p:sp>
      <p:sp>
        <p:nvSpPr>
          <p:cNvPr id="3075" name="Rectangle 3"/>
          <p:cNvSpPr>
            <a:spLocks noGrp="1" noChangeArrowheads="1"/>
          </p:cNvSpPr>
          <p:nvPr>
            <p:ph idx="1"/>
          </p:nvPr>
        </p:nvSpPr>
        <p:spPr/>
        <p:txBody>
          <a:bodyPr/>
          <a:lstStyle/>
          <a:p>
            <a:pPr>
              <a:lnSpc>
                <a:spcPct val="90000"/>
              </a:lnSpc>
            </a:pPr>
            <a:r>
              <a:rPr lang="is-IS"/>
              <a:t>Ósvífur, faðir Þorvalds, reynir að sækja að Þjóstólfi en Svanur kemur í veg fyrir að þeir komist að Svanshóli, með göldrum.</a:t>
            </a:r>
          </a:p>
          <a:p>
            <a:pPr>
              <a:lnSpc>
                <a:spcPct val="90000"/>
              </a:lnSpc>
            </a:pPr>
            <a:endParaRPr lang="is-IS"/>
          </a:p>
          <a:p>
            <a:pPr>
              <a:lnSpc>
                <a:spcPct val="90000"/>
              </a:lnSpc>
            </a:pPr>
            <a:r>
              <a:rPr lang="is-IS"/>
              <a:t>Hrúti er falið að ákveða skaðabætur fyrir víg Þorvalds og lætur hann Höskuld greiða tvöföld manngjöld - &gt; allir sáttir.</a:t>
            </a:r>
          </a:p>
          <a:p>
            <a:pPr>
              <a:lnSpc>
                <a:spcPct val="90000"/>
              </a:lnSpc>
            </a:pPr>
            <a:r>
              <a:rPr lang="is-IS"/>
              <a:t>Þjóstólfi er leyft að koma á Höskuldsstaði.</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a:t>13. kafli</a:t>
            </a:r>
            <a:endParaRPr lang="en-GB"/>
          </a:p>
        </p:txBody>
      </p:sp>
      <p:sp>
        <p:nvSpPr>
          <p:cNvPr id="4099" name="Rectangle 3"/>
          <p:cNvSpPr>
            <a:spLocks noGrp="1" noChangeArrowheads="1"/>
          </p:cNvSpPr>
          <p:nvPr>
            <p:ph idx="1"/>
          </p:nvPr>
        </p:nvSpPr>
        <p:spPr/>
        <p:txBody>
          <a:bodyPr/>
          <a:lstStyle/>
          <a:p>
            <a:pPr>
              <a:lnSpc>
                <a:spcPct val="90000"/>
              </a:lnSpc>
            </a:pPr>
            <a:r>
              <a:rPr lang="is-IS" dirty="0"/>
              <a:t>Glúmur Óleifsson, á Varmalæk í Borgarfirði, biður Hallgerðar.  Hrútur ráðleggur eftirfarandi:</a:t>
            </a:r>
          </a:p>
          <a:p>
            <a:pPr>
              <a:lnSpc>
                <a:spcPct val="90000"/>
              </a:lnSpc>
            </a:pPr>
            <a:r>
              <a:rPr lang="is-IS" dirty="0"/>
              <a:t>að Þjóstólfur megi aldrei gista á Varmalæk lengur en þrjár nætur og einungis </a:t>
            </a:r>
            <a:r>
              <a:rPr lang="is-IS" dirty="0" smtClean="0"/>
              <a:t>vera gestkomandi </a:t>
            </a:r>
            <a:r>
              <a:rPr lang="is-IS" dirty="0"/>
              <a:t>þar;</a:t>
            </a:r>
          </a:p>
          <a:p>
            <a:pPr>
              <a:lnSpc>
                <a:spcPct val="90000"/>
              </a:lnSpc>
            </a:pPr>
            <a:r>
              <a:rPr lang="is-IS" dirty="0"/>
              <a:t>að allir samningar um hjónabandið séu með vitund og vilja Hallgerðar sjálfrar.</a:t>
            </a:r>
          </a:p>
          <a:p>
            <a:pPr>
              <a:lnSpc>
                <a:spcPct val="90000"/>
              </a:lnSpc>
              <a:buFontTx/>
              <a:buNone/>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a:t>14. kafli</a:t>
            </a:r>
            <a:endParaRPr lang="en-GB"/>
          </a:p>
        </p:txBody>
      </p:sp>
      <p:sp>
        <p:nvSpPr>
          <p:cNvPr id="6147" name="Rectangle 3"/>
          <p:cNvSpPr>
            <a:spLocks noGrp="1" noChangeArrowheads="1"/>
          </p:cNvSpPr>
          <p:nvPr>
            <p:ph idx="1"/>
          </p:nvPr>
        </p:nvSpPr>
        <p:spPr/>
        <p:txBody>
          <a:bodyPr/>
          <a:lstStyle/>
          <a:p>
            <a:pPr>
              <a:lnSpc>
                <a:spcPct val="90000"/>
              </a:lnSpc>
            </a:pPr>
            <a:r>
              <a:rPr lang="is-IS" dirty="0"/>
              <a:t>Brúðkaup Hallgerðar og Glúms er haldið en hún vill ekki taka við búráðum </a:t>
            </a:r>
            <a:r>
              <a:rPr lang="is-IS" dirty="0" smtClean="0"/>
              <a:t>(heimilishaldi</a:t>
            </a:r>
            <a:r>
              <a:rPr lang="is-IS" dirty="0"/>
              <a:t>) á Varmalæk.  Hjónabandið er hamingjusamt.</a:t>
            </a:r>
          </a:p>
          <a:p>
            <a:pPr>
              <a:lnSpc>
                <a:spcPct val="90000"/>
              </a:lnSpc>
            </a:pPr>
            <a:r>
              <a:rPr lang="is-IS" dirty="0"/>
              <a:t>Hallgerði og Glúmi fæðist dóttirin Þorgerður.</a:t>
            </a:r>
          </a:p>
          <a:p>
            <a:pPr>
              <a:lnSpc>
                <a:spcPct val="90000"/>
              </a:lnSpc>
            </a:pPr>
            <a:r>
              <a:rPr lang="is-IS" dirty="0"/>
              <a:t>Svanur á Svanshóli drukknar í róðri eða gengur í fjallið Kaldbak.</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a:t>15. kafli</a:t>
            </a:r>
            <a:endParaRPr lang="en-GB"/>
          </a:p>
        </p:txBody>
      </p:sp>
      <p:sp>
        <p:nvSpPr>
          <p:cNvPr id="7171" name="Rectangle 3"/>
          <p:cNvSpPr>
            <a:spLocks noGrp="1" noChangeArrowheads="1"/>
          </p:cNvSpPr>
          <p:nvPr>
            <p:ph idx="1"/>
          </p:nvPr>
        </p:nvSpPr>
        <p:spPr/>
        <p:txBody>
          <a:bodyPr/>
          <a:lstStyle/>
          <a:p>
            <a:r>
              <a:rPr lang="is-IS"/>
              <a:t>Þjóstólfur er rekinn af Höskuldsstöðum og leitar ásjár hjá Hallgerði á Varmalæk.  Glúmur lætur undan og leyfir honum að vera.</a:t>
            </a:r>
          </a:p>
          <a:p>
            <a:endParaRPr lang="is-IS"/>
          </a:p>
          <a:p>
            <a:r>
              <a:rPr lang="is-IS"/>
              <a:t>Þjóstólfur kemur sér illa við flesta og Hallgerður tekur aldrei málstað hans.</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a:t>16. kafli</a:t>
            </a:r>
            <a:endParaRPr lang="en-GB"/>
          </a:p>
        </p:txBody>
      </p:sp>
      <p:sp>
        <p:nvSpPr>
          <p:cNvPr id="8195" name="Rectangle 3"/>
          <p:cNvSpPr>
            <a:spLocks noGrp="1" noChangeArrowheads="1"/>
          </p:cNvSpPr>
          <p:nvPr>
            <p:ph idx="1"/>
          </p:nvPr>
        </p:nvSpPr>
        <p:spPr/>
        <p:txBody>
          <a:bodyPr/>
          <a:lstStyle/>
          <a:p>
            <a:r>
              <a:rPr lang="is-IS"/>
              <a:t>Hallgerði og Glúmi verður sundurorða og hann slær til hennar (lauslegur kinnhestur).  Þjóstólfur sér þetta en Hallgerður bannar honum að skipta sér af.</a:t>
            </a:r>
          </a:p>
          <a:p>
            <a:endParaRPr lang="is-IS"/>
          </a:p>
          <a:p>
            <a:pPr>
              <a:buFontTx/>
              <a:buNone/>
            </a:pP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a:t>17. kafli</a:t>
            </a:r>
            <a:endParaRPr lang="en-GB"/>
          </a:p>
        </p:txBody>
      </p:sp>
      <p:sp>
        <p:nvSpPr>
          <p:cNvPr id="9219" name="Rectangle 3"/>
          <p:cNvSpPr>
            <a:spLocks noGrp="1" noChangeArrowheads="1"/>
          </p:cNvSpPr>
          <p:nvPr>
            <p:ph idx="1"/>
          </p:nvPr>
        </p:nvSpPr>
        <p:spPr/>
        <p:txBody>
          <a:bodyPr/>
          <a:lstStyle/>
          <a:p>
            <a:pPr>
              <a:lnSpc>
                <a:spcPct val="90000"/>
              </a:lnSpc>
            </a:pPr>
            <a:r>
              <a:rPr lang="is-IS" dirty="0"/>
              <a:t>Þjóstólfur drepur Glúm.</a:t>
            </a:r>
          </a:p>
          <a:p>
            <a:pPr>
              <a:lnSpc>
                <a:spcPct val="90000"/>
              </a:lnSpc>
            </a:pPr>
            <a:r>
              <a:rPr lang="is-IS" dirty="0"/>
              <a:t>Hallgerður sendir Þjóstólf til Hrúts sem </a:t>
            </a:r>
            <a:r>
              <a:rPr lang="is-IS" dirty="0" smtClean="0"/>
              <a:t>„sér </a:t>
            </a:r>
            <a:r>
              <a:rPr lang="is-IS" dirty="0"/>
              <a:t>fyrir </a:t>
            </a:r>
            <a:r>
              <a:rPr lang="is-IS" dirty="0" smtClean="0"/>
              <a:t>honum“, </a:t>
            </a:r>
            <a:r>
              <a:rPr lang="is-IS" dirty="0"/>
              <a:t>þ.e.a.s. drepur hann.</a:t>
            </a:r>
          </a:p>
          <a:p>
            <a:pPr>
              <a:lnSpc>
                <a:spcPct val="90000"/>
              </a:lnSpc>
            </a:pPr>
            <a:r>
              <a:rPr lang="is-IS" dirty="0"/>
              <a:t>Engar bætur eru greiddar því ættmenni Hallgerðar drápu banamann Glúms en Hrútur og Höskuldur gefa bróður Glúms góðar gjafir.</a:t>
            </a:r>
          </a:p>
          <a:p>
            <a:pPr>
              <a:lnSpc>
                <a:spcPct val="90000"/>
              </a:lnSpc>
            </a:pPr>
            <a:r>
              <a:rPr lang="is-IS" dirty="0"/>
              <a:t>Hallgerður flytur í Laugarnes (Reykjavík).</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s-IS"/>
              <a:t>18. – 19. kafli</a:t>
            </a:r>
            <a:endParaRPr lang="en-GB"/>
          </a:p>
        </p:txBody>
      </p:sp>
      <p:sp>
        <p:nvSpPr>
          <p:cNvPr id="10243" name="Rectangle 3"/>
          <p:cNvSpPr>
            <a:spLocks noGrp="1" noChangeArrowheads="1"/>
          </p:cNvSpPr>
          <p:nvPr>
            <p:ph idx="1"/>
          </p:nvPr>
        </p:nvSpPr>
        <p:spPr/>
        <p:txBody>
          <a:bodyPr/>
          <a:lstStyle/>
          <a:p>
            <a:r>
              <a:rPr lang="is-IS"/>
              <a:t>Eftir andlát Marðar gígju gerist Unnur Marðardóttir mjög eyðslusöm og lendir í fjárhagsvandræðum.</a:t>
            </a:r>
          </a:p>
          <a:p>
            <a:r>
              <a:rPr lang="is-IS"/>
              <a:t>Kynntir til sögunnar bræðurnir:</a:t>
            </a:r>
          </a:p>
          <a:p>
            <a:r>
              <a:rPr lang="is-IS"/>
              <a:t>Gunnar á Hlíðarenda (ath. vel lýsingu hans), Kolskeggur og Hjörtur.</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a:t>20. kafli</a:t>
            </a:r>
            <a:endParaRPr lang="en-GB"/>
          </a:p>
        </p:txBody>
      </p:sp>
      <p:sp>
        <p:nvSpPr>
          <p:cNvPr id="11267" name="Rectangle 3"/>
          <p:cNvSpPr>
            <a:spLocks noGrp="1" noChangeArrowheads="1"/>
          </p:cNvSpPr>
          <p:nvPr>
            <p:ph idx="1"/>
          </p:nvPr>
        </p:nvSpPr>
        <p:spPr/>
        <p:txBody>
          <a:bodyPr/>
          <a:lstStyle/>
          <a:p>
            <a:r>
              <a:rPr lang="is-IS"/>
              <a:t>Kynntur til sögunnar Njáll Þorgeirsson á Bergþórshvoli og Bergþóra Skarphéðinsdóttir, kona hans.  (Bróðir Njáls er Holta-Þórir, sem á m.a. soninn Þorgeir skorargeir.)  Ath. vel lýsingu á Njáli og Bergþóru!</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a:solidFill>
                  <a:schemeClr val="tx1"/>
                </a:solidFill>
              </a:rPr>
              <a:t>2. kafli</a:t>
            </a:r>
            <a:endParaRPr lang="en-GB">
              <a:solidFill>
                <a:schemeClr val="tx1"/>
              </a:solidFill>
            </a:endParaRPr>
          </a:p>
        </p:txBody>
      </p:sp>
      <p:sp>
        <p:nvSpPr>
          <p:cNvPr id="3075" name="Rectangle 3"/>
          <p:cNvSpPr>
            <a:spLocks noGrp="1" noChangeArrowheads="1"/>
          </p:cNvSpPr>
          <p:nvPr>
            <p:ph idx="1"/>
          </p:nvPr>
        </p:nvSpPr>
        <p:spPr/>
        <p:txBody>
          <a:bodyPr/>
          <a:lstStyle/>
          <a:p>
            <a:r>
              <a:rPr lang="is-IS"/>
              <a:t>Hrútur trúlofast Unni Marðardóttur (auðug, einbirni) - &gt; Heimanfylgja Unnar er um 100 kýrverð.</a:t>
            </a:r>
          </a:p>
          <a:p>
            <a:r>
              <a:rPr lang="is-IS"/>
              <a:t>Hrútur heldur til Noregs vegna arfs (u.þ.b. 130 – 140 kýrverð).</a:t>
            </a:r>
          </a:p>
          <a:p>
            <a:r>
              <a:rPr lang="is-IS"/>
              <a:t>Unnur skal sitja í festum í 3 ár.</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dirty="0">
                <a:solidFill>
                  <a:schemeClr val="tx1"/>
                </a:solidFill>
              </a:rPr>
              <a:t>21. kafli</a:t>
            </a:r>
            <a:endParaRPr lang="en-GB" dirty="0">
              <a:solidFill>
                <a:schemeClr val="tx1"/>
              </a:solidFill>
            </a:endParaRPr>
          </a:p>
        </p:txBody>
      </p:sp>
      <p:sp>
        <p:nvSpPr>
          <p:cNvPr id="2051" name="Rectangle 3"/>
          <p:cNvSpPr>
            <a:spLocks noGrp="1" noChangeArrowheads="1"/>
          </p:cNvSpPr>
          <p:nvPr>
            <p:ph idx="1"/>
          </p:nvPr>
        </p:nvSpPr>
        <p:spPr/>
        <p:txBody>
          <a:bodyPr/>
          <a:lstStyle/>
          <a:p>
            <a:r>
              <a:rPr lang="is-IS" dirty="0"/>
              <a:t>Unnur Marðardóttir er blönk og biður Gunnar að ná fé sínu af Hrúti. (Unnur og Rannveig, móðir Gunnars, eru bræðradætur.)</a:t>
            </a:r>
          </a:p>
          <a:p>
            <a:r>
              <a:rPr lang="is-IS" dirty="0"/>
              <a:t>Gunnar tekur mál Unnar að sér með handsali, lánar Unni fé og hyggst leita ráða hjá Njáli, vini sínum, því Gunnar </a:t>
            </a:r>
            <a:r>
              <a:rPr lang="is-IS" dirty="0" smtClean="0"/>
              <a:t> kann </a:t>
            </a:r>
            <a:r>
              <a:rPr lang="is-IS" dirty="0"/>
              <a:t>lítið í lögum.</a:t>
            </a:r>
          </a:p>
          <a:p>
            <a:endParaRPr lang="en-GB" dirty="0">
              <a:solidFill>
                <a:srgbClr val="00009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dirty="0">
                <a:solidFill>
                  <a:schemeClr val="tx1"/>
                </a:solidFill>
              </a:rPr>
              <a:t>22. kafli</a:t>
            </a:r>
            <a:endParaRPr lang="en-GB" dirty="0">
              <a:solidFill>
                <a:schemeClr val="tx1"/>
              </a:solidFill>
            </a:endParaRPr>
          </a:p>
        </p:txBody>
      </p:sp>
      <p:sp>
        <p:nvSpPr>
          <p:cNvPr id="3075" name="Rectangle 3"/>
          <p:cNvSpPr>
            <a:spLocks noGrp="1" noChangeArrowheads="1"/>
          </p:cNvSpPr>
          <p:nvPr>
            <p:ph idx="1"/>
          </p:nvPr>
        </p:nvSpPr>
        <p:spPr/>
        <p:txBody>
          <a:bodyPr/>
          <a:lstStyle/>
          <a:p>
            <a:pPr>
              <a:lnSpc>
                <a:spcPct val="90000"/>
              </a:lnSpc>
            </a:pPr>
            <a:r>
              <a:rPr lang="is-IS" dirty="0"/>
              <a:t>Ráðleggingar Njáls:</a:t>
            </a:r>
          </a:p>
          <a:p>
            <a:pPr>
              <a:lnSpc>
                <a:spcPct val="90000"/>
              </a:lnSpc>
            </a:pPr>
            <a:r>
              <a:rPr lang="is-IS" dirty="0"/>
              <a:t>Gunnar dulbúist sem Kaupa-Héðinn, svikull og leiðinlegur kaupmaður;</a:t>
            </a:r>
          </a:p>
          <a:p>
            <a:pPr>
              <a:lnSpc>
                <a:spcPct val="90000"/>
              </a:lnSpc>
            </a:pPr>
            <a:r>
              <a:rPr lang="is-IS" dirty="0"/>
              <a:t>Gunnar stofni til áfloga á næsta bæ við Hrútsstaði;</a:t>
            </a:r>
          </a:p>
          <a:p>
            <a:pPr>
              <a:lnSpc>
                <a:spcPct val="90000"/>
              </a:lnSpc>
            </a:pPr>
            <a:r>
              <a:rPr lang="is-IS" dirty="0"/>
              <a:t>Gunnari verður þá boðið á Hrútsstaði (til að halda friðinn) og þar á hann að haga sér eins og montrass og fífl.</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solidFill>
                  <a:schemeClr val="tx1"/>
                </a:solidFill>
              </a:rPr>
              <a:t>22. kafli, frh.</a:t>
            </a:r>
            <a:endParaRPr lang="en-GB" dirty="0">
              <a:solidFill>
                <a:schemeClr val="tx1"/>
              </a:solidFill>
            </a:endParaRPr>
          </a:p>
        </p:txBody>
      </p:sp>
      <p:sp>
        <p:nvSpPr>
          <p:cNvPr id="4099" name="Rectangle 3"/>
          <p:cNvSpPr>
            <a:spLocks noGrp="1" noChangeArrowheads="1"/>
          </p:cNvSpPr>
          <p:nvPr>
            <p:ph idx="1"/>
          </p:nvPr>
        </p:nvSpPr>
        <p:spPr/>
        <p:txBody>
          <a:bodyPr/>
          <a:lstStyle/>
          <a:p>
            <a:r>
              <a:rPr lang="is-IS" dirty="0"/>
              <a:t>Með brögðum á Kaupa-Héðinn </a:t>
            </a:r>
            <a:r>
              <a:rPr lang="is-IS" dirty="0" smtClean="0"/>
              <a:t>(Gunnar) að </a:t>
            </a:r>
            <a:r>
              <a:rPr lang="is-IS" dirty="0"/>
              <a:t>fá Hrút til að segja sér hvernig eigi að stefna Hrúti skv. lögum, til dóms á Alþingi. Kaupa-Héðinn endurtekur stefnuna tvisvar, fyrst kolvitlaust en síðan rétt. Eftir réttu endurtekninguna á Gunnar að segja: </a:t>
            </a:r>
            <a:r>
              <a:rPr lang="is-IS" dirty="0">
                <a:cs typeface="Times New Roman" pitchFamily="18" charset="0"/>
              </a:rPr>
              <a:t>„</a:t>
            </a:r>
            <a:r>
              <a:rPr lang="is-IS" dirty="0"/>
              <a:t>Stefni ég handseldri sök Unnar Marðardóttur.</a:t>
            </a:r>
            <a:r>
              <a:rPr lang="is-IS" dirty="0">
                <a:cs typeface="Times New Roman" pitchFamily="18" charset="0"/>
              </a:rPr>
              <a:t>“</a:t>
            </a:r>
            <a:r>
              <a:rPr lang="en-GB" dirty="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dirty="0">
                <a:solidFill>
                  <a:schemeClr val="tx1"/>
                </a:solidFill>
              </a:rPr>
              <a:t>23.kafli</a:t>
            </a:r>
            <a:endParaRPr lang="en-GB" dirty="0">
              <a:solidFill>
                <a:schemeClr val="tx1"/>
              </a:solidFill>
            </a:endParaRPr>
          </a:p>
        </p:txBody>
      </p:sp>
      <p:sp>
        <p:nvSpPr>
          <p:cNvPr id="5123" name="Rectangle 3"/>
          <p:cNvSpPr>
            <a:spLocks noGrp="1" noChangeArrowheads="1"/>
          </p:cNvSpPr>
          <p:nvPr>
            <p:ph idx="1"/>
          </p:nvPr>
        </p:nvSpPr>
        <p:spPr/>
        <p:txBody>
          <a:bodyPr/>
          <a:lstStyle/>
          <a:p>
            <a:r>
              <a:rPr lang="is-IS" dirty="0"/>
              <a:t>Gunnar fer í einu og öllu eftir ráðleggingum Njáls (innifalið er líka að hafa tvö sett af hestum og fela sig í þrjá sólarhringa o.fl. þegar þeir fara á braut). </a:t>
            </a:r>
          </a:p>
          <a:p>
            <a:r>
              <a:rPr lang="is-IS" dirty="0"/>
              <a:t>Höskuld dreymir fylgju Gunnars á Hlíðarenda (bjarndýr) og allt kemst upp en Gunnar sleppur undan. </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dirty="0">
                <a:solidFill>
                  <a:schemeClr val="tx1"/>
                </a:solidFill>
              </a:rPr>
              <a:t>24. kafli</a:t>
            </a:r>
            <a:endParaRPr lang="en-GB" dirty="0">
              <a:solidFill>
                <a:schemeClr val="tx1"/>
              </a:solidFill>
            </a:endParaRPr>
          </a:p>
        </p:txBody>
      </p:sp>
      <p:sp>
        <p:nvSpPr>
          <p:cNvPr id="6147" name="Rectangle 3"/>
          <p:cNvSpPr>
            <a:spLocks noGrp="1" noChangeArrowheads="1"/>
          </p:cNvSpPr>
          <p:nvPr>
            <p:ph idx="1"/>
          </p:nvPr>
        </p:nvSpPr>
        <p:spPr/>
        <p:txBody>
          <a:bodyPr/>
          <a:lstStyle/>
          <a:p>
            <a:pPr>
              <a:lnSpc>
                <a:spcPct val="90000"/>
              </a:lnSpc>
            </a:pPr>
            <a:r>
              <a:rPr lang="is-IS" dirty="0"/>
              <a:t>Gunnar sækir mál Unnar gegn Hrúti, á Alþingi. Í vörninni segir Hrútur að Gunnar hafi gleymt einni af þremur stefnum til að málið teljist löglega sótt.  Njáll telur að þessari gloppu megi bjarga en þá grípur Gunnar til þess ráðs að bjóða Hrúti hólmgöngu um féð.  Höskuldur ráðleggur Hrúti að greiða heldur féð en reyna að berjast við Gunnar og er það gert</a:t>
            </a:r>
            <a:r>
              <a:rPr lang="is-IS" dirty="0">
                <a:solidFill>
                  <a:srgbClr val="000099"/>
                </a:solidFill>
              </a:rPr>
              <a:t>.</a:t>
            </a:r>
            <a:endParaRPr lang="en-GB" dirty="0">
              <a:solidFill>
                <a:srgbClr val="00009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dirty="0">
                <a:solidFill>
                  <a:schemeClr val="tx1"/>
                </a:solidFill>
              </a:rPr>
              <a:t>25. kafli</a:t>
            </a:r>
            <a:endParaRPr lang="en-GB" dirty="0">
              <a:solidFill>
                <a:schemeClr val="tx1"/>
              </a:solidFill>
            </a:endParaRPr>
          </a:p>
        </p:txBody>
      </p:sp>
      <p:sp>
        <p:nvSpPr>
          <p:cNvPr id="7171" name="Rectangle 3"/>
          <p:cNvSpPr>
            <a:spLocks noGrp="1" noChangeArrowheads="1"/>
          </p:cNvSpPr>
          <p:nvPr>
            <p:ph idx="1"/>
          </p:nvPr>
        </p:nvSpPr>
        <p:spPr/>
        <p:txBody>
          <a:bodyPr/>
          <a:lstStyle/>
          <a:p>
            <a:pPr>
              <a:lnSpc>
                <a:spcPct val="90000"/>
              </a:lnSpc>
            </a:pPr>
            <a:r>
              <a:rPr lang="is-IS" dirty="0"/>
              <a:t>Unnur Marðardóttir  ~ Valgarður grái</a:t>
            </a:r>
          </a:p>
          <a:p>
            <a:pPr>
              <a:lnSpc>
                <a:spcPct val="90000"/>
              </a:lnSpc>
              <a:buFontTx/>
              <a:buNone/>
            </a:pPr>
            <a:r>
              <a:rPr lang="is-IS" dirty="0"/>
              <a:t>	Þau eignast soninn </a:t>
            </a:r>
            <a:r>
              <a:rPr lang="is-IS" b="1" dirty="0"/>
              <a:t>Mörð</a:t>
            </a:r>
            <a:r>
              <a:rPr lang="is-IS" dirty="0"/>
              <a:t>, sem er slægur og öfundar Gunnar frænda sinn mjög.</a:t>
            </a:r>
          </a:p>
          <a:p>
            <a:pPr>
              <a:lnSpc>
                <a:spcPct val="90000"/>
              </a:lnSpc>
            </a:pPr>
            <a:r>
              <a:rPr lang="is-IS" dirty="0"/>
              <a:t>Synir Njáls kynntir – ath. vel lýsingu þeirra:</a:t>
            </a:r>
          </a:p>
          <a:p>
            <a:pPr>
              <a:lnSpc>
                <a:spcPct val="90000"/>
              </a:lnSpc>
              <a:buFontTx/>
              <a:buNone/>
            </a:pPr>
            <a:r>
              <a:rPr lang="is-IS" dirty="0"/>
              <a:t>	</a:t>
            </a:r>
            <a:r>
              <a:rPr lang="is-IS" b="1" dirty="0"/>
              <a:t>Skarphéðinn</a:t>
            </a:r>
            <a:r>
              <a:rPr lang="is-IS" dirty="0"/>
              <a:t>, Grímur, Helgi og hálfbróðir þeirra er Höskuldur.  Njáll biður eiginkvenna handa sonum sínum en allir búa þeir áfram heima. </a:t>
            </a:r>
          </a:p>
          <a:p>
            <a:pPr>
              <a:lnSpc>
                <a:spcPct val="90000"/>
              </a:lnSpc>
              <a:buFontTx/>
              <a:buNone/>
            </a:pPr>
            <a:endParaRPr lang="en-GB" dirty="0">
              <a:solidFill>
                <a:srgbClr val="00009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dirty="0">
                <a:solidFill>
                  <a:schemeClr val="tx1"/>
                </a:solidFill>
              </a:rPr>
              <a:t>26. – 27. kafli</a:t>
            </a:r>
            <a:endParaRPr lang="en-GB" dirty="0">
              <a:solidFill>
                <a:schemeClr val="tx1"/>
              </a:solidFill>
            </a:endParaRPr>
          </a:p>
        </p:txBody>
      </p:sp>
      <p:sp>
        <p:nvSpPr>
          <p:cNvPr id="8195" name="Rectangle 3"/>
          <p:cNvSpPr>
            <a:spLocks noGrp="1" noChangeArrowheads="1"/>
          </p:cNvSpPr>
          <p:nvPr>
            <p:ph idx="1"/>
          </p:nvPr>
        </p:nvSpPr>
        <p:spPr/>
        <p:txBody>
          <a:bodyPr/>
          <a:lstStyle/>
          <a:p>
            <a:r>
              <a:rPr lang="is-IS" dirty="0"/>
              <a:t>Ásgrímur Elliða-Grímsson býr í Bræðratungu (skammt frá Skálholti). Helgi Njálsson fær Þórhöllu Ásgrímsdóttur fyrir konu og í leiðinni tekur Njáll Þórhall Ásgrímsson í fóstur og kennir honum lög svo hann varð mestur lögmaður á Íslandi. (Þetta skiptir máli löngu seinna.) </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dirty="0">
                <a:solidFill>
                  <a:schemeClr val="tx1"/>
                </a:solidFill>
              </a:rPr>
              <a:t>28.kafli</a:t>
            </a:r>
            <a:endParaRPr lang="en-GB" dirty="0">
              <a:solidFill>
                <a:schemeClr val="tx1"/>
              </a:solidFill>
            </a:endParaRPr>
          </a:p>
        </p:txBody>
      </p:sp>
      <p:sp>
        <p:nvSpPr>
          <p:cNvPr id="9219" name="Rectangle 3"/>
          <p:cNvSpPr>
            <a:spLocks noGrp="1" noChangeArrowheads="1"/>
          </p:cNvSpPr>
          <p:nvPr>
            <p:ph idx="1"/>
          </p:nvPr>
        </p:nvSpPr>
        <p:spPr/>
        <p:txBody>
          <a:bodyPr/>
          <a:lstStyle/>
          <a:p>
            <a:r>
              <a:rPr lang="is-IS" dirty="0"/>
              <a:t>Gunnar ráðfærir sig við Njál og ákveður svo að skella sér í víking, ásamt Kolskeggi, bróður sínum.  Þeir halda utan með Hallvarði hvíta en Njáll sér um búið á Hlíðarenda, fyrir Gunnar.</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s-IS" dirty="0">
                <a:solidFill>
                  <a:schemeClr val="tx1"/>
                </a:solidFill>
              </a:rPr>
              <a:t>29. – 30. kafli</a:t>
            </a:r>
            <a:endParaRPr lang="en-GB" dirty="0">
              <a:solidFill>
                <a:schemeClr val="tx1"/>
              </a:solidFill>
            </a:endParaRPr>
          </a:p>
        </p:txBody>
      </p:sp>
      <p:sp>
        <p:nvSpPr>
          <p:cNvPr id="10243" name="Rectangle 3"/>
          <p:cNvSpPr>
            <a:spLocks noGrp="1" noChangeArrowheads="1"/>
          </p:cNvSpPr>
          <p:nvPr>
            <p:ph idx="1"/>
          </p:nvPr>
        </p:nvSpPr>
        <p:spPr/>
        <p:txBody>
          <a:bodyPr/>
          <a:lstStyle/>
          <a:p>
            <a:r>
              <a:rPr lang="is-IS" dirty="0"/>
              <a:t>Gunnar fer til Hísingar (eyja sem Gautaborg stendur á, að hluta) og vingast við Ölvi, frænda Hallvarðs.  Þeir ætla í hernað en eru varaðir við tveimur illmennum, sem heita Vandill og Karl, og stunda sjórán á Gautelfi. </a:t>
            </a:r>
          </a:p>
          <a:p>
            <a:r>
              <a:rPr lang="is-IS" dirty="0"/>
              <a:t>Að sjálfsögðu eiga þeir Gunnar og Kolskeggur í fullu tré við illmennin og drepa báða.</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dirty="0">
                <a:solidFill>
                  <a:schemeClr val="tx1"/>
                </a:solidFill>
              </a:rPr>
              <a:t>30. kafli, frh</a:t>
            </a:r>
            <a:r>
              <a:rPr lang="is-IS" dirty="0">
                <a:solidFill>
                  <a:srgbClr val="000099"/>
                </a:solidFill>
              </a:rPr>
              <a:t>.</a:t>
            </a:r>
            <a:endParaRPr lang="en-GB" dirty="0">
              <a:solidFill>
                <a:srgbClr val="000099"/>
              </a:solidFill>
            </a:endParaRPr>
          </a:p>
        </p:txBody>
      </p:sp>
      <p:sp>
        <p:nvSpPr>
          <p:cNvPr id="11267" name="Rectangle 3"/>
          <p:cNvSpPr>
            <a:spLocks noGrp="1" noChangeArrowheads="1"/>
          </p:cNvSpPr>
          <p:nvPr>
            <p:ph idx="1"/>
          </p:nvPr>
        </p:nvSpPr>
        <p:spPr/>
        <p:txBody>
          <a:bodyPr/>
          <a:lstStyle/>
          <a:p>
            <a:r>
              <a:rPr lang="is-IS" sz="2800" dirty="0"/>
              <a:t>Gunnar og Kolskeggur herja í ár, í Danmörku, í Smálöndum (Svíþjóð) og Rafala (Tallin í Eistlandi). Við Eysýslu (eyja úti fyrir Eistlandi) frétta þeir af víkingunum Hallgrími og Kolskeggi.  Hallgrímur á </a:t>
            </a:r>
            <a:r>
              <a:rPr lang="is-IS" sz="2800" b="1" dirty="0"/>
              <a:t>kynngimagnaðan atgeir</a:t>
            </a:r>
            <a:r>
              <a:rPr lang="is-IS" sz="2800" dirty="0"/>
              <a:t>. Gunnar og hans menn ráða niðurlögum þessara víkinga (þrátt fyrir að vera með þriðjungi minna lið) og </a:t>
            </a:r>
            <a:r>
              <a:rPr lang="is-IS" sz="2800" b="1" dirty="0"/>
              <a:t>Gunnar eignast atgeirinn.</a:t>
            </a:r>
            <a:endParaRPr lang="en-GB"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a:solidFill>
                  <a:schemeClr val="tx1"/>
                </a:solidFill>
              </a:rPr>
              <a:t>3. kafli</a:t>
            </a:r>
            <a:endParaRPr lang="en-GB">
              <a:solidFill>
                <a:schemeClr val="tx1"/>
              </a:solidFill>
            </a:endParaRPr>
          </a:p>
        </p:txBody>
      </p:sp>
      <p:sp>
        <p:nvSpPr>
          <p:cNvPr id="4099" name="Rectangle 3"/>
          <p:cNvSpPr>
            <a:spLocks noGrp="1" noChangeArrowheads="1"/>
          </p:cNvSpPr>
          <p:nvPr>
            <p:ph idx="1"/>
          </p:nvPr>
        </p:nvSpPr>
        <p:spPr/>
        <p:txBody>
          <a:bodyPr/>
          <a:lstStyle/>
          <a:p>
            <a:r>
              <a:rPr lang="is-IS" dirty="0"/>
              <a:t>Haraldur gráfeldur, sonur Eiríks blóðaxar og Gunnhildar drottningar, er kóngur í Noregi.</a:t>
            </a:r>
          </a:p>
          <a:p>
            <a:r>
              <a:rPr lang="is-IS" dirty="0"/>
              <a:t>Gunnhildur </a:t>
            </a:r>
            <a:r>
              <a:rPr lang="is-IS" dirty="0" smtClean="0"/>
              <a:t>„tekur </a:t>
            </a:r>
            <a:r>
              <a:rPr lang="is-IS" dirty="0"/>
              <a:t>ástfóstri </a:t>
            </a:r>
            <a:r>
              <a:rPr lang="is-IS" dirty="0" smtClean="0"/>
              <a:t>við“ </a:t>
            </a:r>
            <a:r>
              <a:rPr lang="is-IS" dirty="0"/>
              <a:t>Hrút </a:t>
            </a:r>
            <a:r>
              <a:rPr lang="is-IS" dirty="0" smtClean="0"/>
              <a:t>– þau eyða  hálfum mánuði </a:t>
            </a:r>
            <a:r>
              <a:rPr lang="is-IS" dirty="0"/>
              <a:t>í rúminu!</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s-IS" dirty="0">
                <a:solidFill>
                  <a:schemeClr val="tx1"/>
                </a:solidFill>
              </a:rPr>
              <a:t>31. kafli</a:t>
            </a:r>
            <a:endParaRPr lang="en-GB" dirty="0">
              <a:solidFill>
                <a:schemeClr val="tx1"/>
              </a:solidFill>
            </a:endParaRPr>
          </a:p>
        </p:txBody>
      </p:sp>
      <p:sp>
        <p:nvSpPr>
          <p:cNvPr id="12291" name="Rectangle 3"/>
          <p:cNvSpPr>
            <a:spLocks noGrp="1" noChangeArrowheads="1"/>
          </p:cNvSpPr>
          <p:nvPr>
            <p:ph idx="1"/>
          </p:nvPr>
        </p:nvSpPr>
        <p:spPr/>
        <p:txBody>
          <a:bodyPr/>
          <a:lstStyle/>
          <a:p>
            <a:r>
              <a:rPr lang="is-IS" sz="2800" dirty="0"/>
              <a:t>Gunnar telur sig nú nógu vel fjáðan og virtan að hann geti gengið á fund konunga:</a:t>
            </a:r>
          </a:p>
          <a:p>
            <a:r>
              <a:rPr lang="is-IS" sz="2800" dirty="0"/>
              <a:t>Heimsækir Harald Gormsson Danakonung, sem býður honum kvonfang og ríki mikið ef hann vilji setjast að í Danmörku;</a:t>
            </a:r>
          </a:p>
          <a:p>
            <a:r>
              <a:rPr lang="is-IS" sz="2800" dirty="0"/>
              <a:t>Heimsækir Hákon jarl í Noregi, sem gefur honum gullhring og altalað er að Gunnar geti fengið frænku Hákonar fyrir eiginkonu, hefði hann viljað</a:t>
            </a:r>
            <a:r>
              <a:rPr lang="is-IS" sz="2800" dirty="0">
                <a:solidFill>
                  <a:srgbClr val="000099"/>
                </a:solidFill>
              </a:rPr>
              <a:t>. </a:t>
            </a:r>
            <a:endParaRPr lang="en-GB" sz="2800" dirty="0">
              <a:solidFill>
                <a:srgbClr val="000099"/>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s-IS" dirty="0">
                <a:solidFill>
                  <a:schemeClr val="tx1"/>
                </a:solidFill>
              </a:rPr>
              <a:t>32. kafli</a:t>
            </a:r>
            <a:endParaRPr lang="en-GB" dirty="0">
              <a:solidFill>
                <a:schemeClr val="tx1"/>
              </a:solidFill>
            </a:endParaRPr>
          </a:p>
        </p:txBody>
      </p:sp>
      <p:sp>
        <p:nvSpPr>
          <p:cNvPr id="13315" name="Rectangle 3"/>
          <p:cNvSpPr>
            <a:spLocks noGrp="1" noChangeArrowheads="1"/>
          </p:cNvSpPr>
          <p:nvPr>
            <p:ph idx="1"/>
          </p:nvPr>
        </p:nvSpPr>
        <p:spPr/>
        <p:txBody>
          <a:bodyPr/>
          <a:lstStyle/>
          <a:p>
            <a:r>
              <a:rPr lang="is-IS" dirty="0"/>
              <a:t>Gunnar og Kolskeggur halda heim til Íslands. Gunnar tilkynnir Njáli að hann ætli á Alþingi en Njáll reynir að tala hann ofan af því, árangurslaust.</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a:t>33. kafli</a:t>
            </a:r>
            <a:endParaRPr lang="en-GB"/>
          </a:p>
        </p:txBody>
      </p:sp>
      <p:sp>
        <p:nvSpPr>
          <p:cNvPr id="2052" name="Rectangle 4"/>
          <p:cNvSpPr>
            <a:spLocks noGrp="1" noChangeArrowheads="1"/>
          </p:cNvSpPr>
          <p:nvPr>
            <p:ph idx="1"/>
          </p:nvPr>
        </p:nvSpPr>
        <p:spPr/>
        <p:txBody>
          <a:bodyPr/>
          <a:lstStyle/>
          <a:p>
            <a:pPr algn="just">
              <a:lnSpc>
                <a:spcPct val="90000"/>
              </a:lnSpc>
            </a:pPr>
            <a:r>
              <a:rPr lang="is-IS" sz="2800" dirty="0">
                <a:cs typeface="Arial" charset="0"/>
              </a:rPr>
              <a:t>Gunnar mætir á Alþingi, í glæsiklæðum </a:t>
            </a:r>
            <a:r>
              <a:rPr lang="is-IS" sz="2800" dirty="0" smtClean="0">
                <a:cs typeface="Arial" charset="0"/>
              </a:rPr>
              <a:t>(og </a:t>
            </a:r>
            <a:r>
              <a:rPr lang="is-IS" sz="2800" dirty="0">
                <a:cs typeface="Arial" charset="0"/>
              </a:rPr>
              <a:t>hittir Hallgerði, jafnglæsilega. Þau verða ástfangin og Gunnar biður hennar umsvifalaust.</a:t>
            </a:r>
          </a:p>
          <a:p>
            <a:pPr algn="just">
              <a:lnSpc>
                <a:spcPct val="90000"/>
              </a:lnSpc>
            </a:pPr>
            <a:r>
              <a:rPr lang="is-IS" sz="2800" dirty="0">
                <a:cs typeface="Arial" charset="0"/>
              </a:rPr>
              <a:t>Hrútur varar Gunnar við (Hallgerður er </a:t>
            </a:r>
            <a:r>
              <a:rPr lang="is-IS" sz="2800" dirty="0">
                <a:cs typeface="Times New Roman" pitchFamily="18" charset="0"/>
              </a:rPr>
              <a:t>„</a:t>
            </a:r>
            <a:r>
              <a:rPr lang="is-IS" sz="2800" dirty="0">
                <a:cs typeface="Arial" charset="0"/>
              </a:rPr>
              <a:t>blandin mjög</a:t>
            </a:r>
            <a:r>
              <a:rPr lang="is-IS" sz="2800" dirty="0" smtClean="0">
                <a:cs typeface="Times New Roman" pitchFamily="18" charset="0"/>
              </a:rPr>
              <a:t>“</a:t>
            </a:r>
            <a:r>
              <a:rPr lang="is-IS" sz="2800" dirty="0" smtClean="0">
                <a:cs typeface="Arial" charset="0"/>
              </a:rPr>
              <a:t>) </a:t>
            </a:r>
            <a:r>
              <a:rPr lang="is-IS" sz="2800" dirty="0">
                <a:cs typeface="Arial" charset="0"/>
              </a:rPr>
              <a:t>og bendir á að þetta sé </a:t>
            </a:r>
            <a:r>
              <a:rPr lang="is-IS" sz="2800" b="1" dirty="0">
                <a:cs typeface="Arial" charset="0"/>
              </a:rPr>
              <a:t>girndarráð</a:t>
            </a:r>
            <a:r>
              <a:rPr lang="is-IS" sz="2800" dirty="0">
                <a:cs typeface="Arial" charset="0"/>
              </a:rPr>
              <a:t> af beggja hálfu (sem yfirleitt boðar ekki gott!). </a:t>
            </a:r>
          </a:p>
          <a:p>
            <a:pPr algn="just">
              <a:lnSpc>
                <a:spcPct val="90000"/>
              </a:lnSpc>
            </a:pPr>
            <a:r>
              <a:rPr lang="is-IS" sz="2800" dirty="0"/>
              <a:t>Njáll segir að af Hallgerði muni einungis stafa illt austur í sveitum.</a:t>
            </a:r>
            <a:endParaRPr lang="en-GB" sz="2800" dirty="0"/>
          </a:p>
          <a:p>
            <a:pPr>
              <a:lnSpc>
                <a:spcPct val="90000"/>
              </a:lnSpc>
              <a:buFontTx/>
              <a:buNone/>
            </a:pPr>
            <a:endParaRPr lang="en-GB"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28604"/>
            <a:ext cx="7772400" cy="928694"/>
          </a:xfrm>
        </p:spPr>
        <p:txBody>
          <a:bodyPr/>
          <a:lstStyle/>
          <a:p>
            <a:r>
              <a:rPr lang="is-IS" dirty="0"/>
              <a:t>Hallgerður og Gunnar </a:t>
            </a:r>
            <a:endParaRPr lang="en-GB" dirty="0"/>
          </a:p>
        </p:txBody>
      </p:sp>
      <p:pic>
        <p:nvPicPr>
          <p:cNvPr id="6147" name="Picture 3" descr="E:\vefsidur\ny_heimasida\isl483\utlit\gunnar_hallgerdur_thingvellir.JPG"/>
          <p:cNvPicPr>
            <a:picLocks noChangeAspect="1" noChangeArrowheads="1"/>
          </p:cNvPicPr>
          <p:nvPr/>
        </p:nvPicPr>
        <p:blipFill>
          <a:blip r:embed="rId2" cstate="print"/>
          <a:srcRect/>
          <a:stretch>
            <a:fillRect/>
          </a:stretch>
        </p:blipFill>
        <p:spPr bwMode="auto">
          <a:xfrm>
            <a:off x="609600" y="1600200"/>
            <a:ext cx="2781300" cy="4356100"/>
          </a:xfrm>
          <a:prstGeom prst="rect">
            <a:avLst/>
          </a:prstGeom>
          <a:noFill/>
        </p:spPr>
      </p:pic>
      <p:pic>
        <p:nvPicPr>
          <p:cNvPr id="6148" name="Picture 4" descr="E:\vefsidur\ny_heimasida\isl483\utlit\hlidarendi_gunnar.jpg"/>
          <p:cNvPicPr>
            <a:picLocks noChangeAspect="1" noChangeArrowheads="1"/>
          </p:cNvPicPr>
          <p:nvPr/>
        </p:nvPicPr>
        <p:blipFill>
          <a:blip r:embed="rId3" cstate="print"/>
          <a:srcRect/>
          <a:stretch>
            <a:fillRect/>
          </a:stretch>
        </p:blipFill>
        <p:spPr bwMode="auto">
          <a:xfrm>
            <a:off x="3733800" y="1828800"/>
            <a:ext cx="4800600" cy="39624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dirty="0"/>
              <a:t>34. kafli</a:t>
            </a:r>
            <a:endParaRPr lang="en-GB" dirty="0"/>
          </a:p>
        </p:txBody>
      </p:sp>
      <p:sp>
        <p:nvSpPr>
          <p:cNvPr id="3075" name="Rectangle 3"/>
          <p:cNvSpPr>
            <a:spLocks noGrp="1" noChangeArrowheads="1"/>
          </p:cNvSpPr>
          <p:nvPr>
            <p:ph idx="1"/>
          </p:nvPr>
        </p:nvSpPr>
        <p:spPr/>
        <p:txBody>
          <a:bodyPr/>
          <a:lstStyle/>
          <a:p>
            <a:r>
              <a:rPr lang="en-GB" dirty="0" err="1">
                <a:cs typeface="Arial" charset="0"/>
              </a:rPr>
              <a:t>Brúðkaup</a:t>
            </a:r>
            <a:r>
              <a:rPr lang="en-GB" dirty="0">
                <a:cs typeface="Arial" charset="0"/>
              </a:rPr>
              <a:t> </a:t>
            </a:r>
            <a:r>
              <a:rPr lang="en-GB" dirty="0" err="1">
                <a:cs typeface="Arial" charset="0"/>
              </a:rPr>
              <a:t>Gunnars</a:t>
            </a:r>
            <a:r>
              <a:rPr lang="en-GB" dirty="0">
                <a:cs typeface="Arial" charset="0"/>
              </a:rPr>
              <a:t> og </a:t>
            </a:r>
            <a:r>
              <a:rPr lang="en-GB" dirty="0" err="1">
                <a:cs typeface="Arial" charset="0"/>
              </a:rPr>
              <a:t>Hallgerðar</a:t>
            </a:r>
            <a:r>
              <a:rPr lang="en-GB" dirty="0">
                <a:cs typeface="Arial" charset="0"/>
              </a:rPr>
              <a:t>. </a:t>
            </a:r>
            <a:endParaRPr lang="en-GB" dirty="0" smtClean="0">
              <a:cs typeface="Arial" charset="0"/>
            </a:endParaRPr>
          </a:p>
          <a:p>
            <a:r>
              <a:rPr lang="en-GB" dirty="0" err="1" smtClean="0">
                <a:cs typeface="Arial" charset="0"/>
              </a:rPr>
              <a:t>Þráinn</a:t>
            </a:r>
            <a:r>
              <a:rPr lang="en-GB" dirty="0" smtClean="0">
                <a:cs typeface="Arial" charset="0"/>
              </a:rPr>
              <a:t> </a:t>
            </a:r>
            <a:r>
              <a:rPr lang="en-GB" dirty="0" err="1">
                <a:cs typeface="Arial" charset="0"/>
              </a:rPr>
              <a:t>Sigfússon</a:t>
            </a:r>
            <a:r>
              <a:rPr lang="en-GB" dirty="0">
                <a:cs typeface="Arial" charset="0"/>
              </a:rPr>
              <a:t>, </a:t>
            </a:r>
            <a:r>
              <a:rPr lang="en-GB" dirty="0" err="1">
                <a:cs typeface="Arial" charset="0"/>
              </a:rPr>
              <a:t>móðurbróðir</a:t>
            </a:r>
            <a:r>
              <a:rPr lang="en-GB" dirty="0">
                <a:cs typeface="Arial" charset="0"/>
              </a:rPr>
              <a:t> </a:t>
            </a:r>
            <a:r>
              <a:rPr lang="en-GB" dirty="0" err="1">
                <a:cs typeface="Arial" charset="0"/>
              </a:rPr>
              <a:t>Gunnars</a:t>
            </a:r>
            <a:r>
              <a:rPr lang="en-GB" dirty="0">
                <a:cs typeface="Arial" charset="0"/>
              </a:rPr>
              <a:t>, </a:t>
            </a:r>
            <a:r>
              <a:rPr lang="en-GB" dirty="0" err="1">
                <a:cs typeface="Arial" charset="0"/>
              </a:rPr>
              <a:t>skilur</a:t>
            </a:r>
            <a:r>
              <a:rPr lang="en-GB" dirty="0">
                <a:cs typeface="Arial" charset="0"/>
              </a:rPr>
              <a:t> </a:t>
            </a:r>
            <a:r>
              <a:rPr lang="en-GB" dirty="0" err="1">
                <a:cs typeface="Arial" charset="0"/>
              </a:rPr>
              <a:t>við</a:t>
            </a:r>
            <a:r>
              <a:rPr lang="en-GB" dirty="0">
                <a:cs typeface="Arial" charset="0"/>
              </a:rPr>
              <a:t> </a:t>
            </a:r>
            <a:r>
              <a:rPr lang="en-GB" dirty="0" err="1">
                <a:cs typeface="Arial" charset="0"/>
              </a:rPr>
              <a:t>konu</a:t>
            </a:r>
            <a:r>
              <a:rPr lang="en-GB" dirty="0">
                <a:cs typeface="Arial" charset="0"/>
              </a:rPr>
              <a:t> </a:t>
            </a:r>
            <a:r>
              <a:rPr lang="en-GB" dirty="0" err="1">
                <a:cs typeface="Arial" charset="0"/>
              </a:rPr>
              <a:t>sína</a:t>
            </a:r>
            <a:r>
              <a:rPr lang="en-GB" dirty="0">
                <a:cs typeface="Arial" charset="0"/>
              </a:rPr>
              <a:t>, </a:t>
            </a:r>
            <a:r>
              <a:rPr lang="en-GB" dirty="0" err="1">
                <a:cs typeface="Arial" charset="0"/>
              </a:rPr>
              <a:t>Þórhildi</a:t>
            </a:r>
            <a:r>
              <a:rPr lang="en-GB" dirty="0">
                <a:cs typeface="Arial" charset="0"/>
              </a:rPr>
              <a:t> </a:t>
            </a:r>
            <a:r>
              <a:rPr lang="en-GB" dirty="0" err="1">
                <a:cs typeface="Arial" charset="0"/>
              </a:rPr>
              <a:t>skáldkonu</a:t>
            </a:r>
            <a:r>
              <a:rPr lang="en-GB" dirty="0">
                <a:cs typeface="Arial" charset="0"/>
              </a:rPr>
              <a:t> og </a:t>
            </a:r>
            <a:r>
              <a:rPr lang="en-GB" dirty="0" err="1">
                <a:cs typeface="Arial" charset="0"/>
              </a:rPr>
              <a:t>kvænist</a:t>
            </a:r>
            <a:r>
              <a:rPr lang="en-GB" dirty="0">
                <a:cs typeface="Arial" charset="0"/>
              </a:rPr>
              <a:t> </a:t>
            </a:r>
            <a:r>
              <a:rPr lang="en-GB" dirty="0" err="1">
                <a:cs typeface="Arial" charset="0"/>
              </a:rPr>
              <a:t>Þorgerði</a:t>
            </a:r>
            <a:r>
              <a:rPr lang="en-GB" dirty="0">
                <a:cs typeface="Arial" charset="0"/>
              </a:rPr>
              <a:t> </a:t>
            </a:r>
            <a:r>
              <a:rPr lang="en-GB" dirty="0" err="1">
                <a:cs typeface="Arial" charset="0"/>
              </a:rPr>
              <a:t>Glúmsdóttur</a:t>
            </a:r>
            <a:r>
              <a:rPr lang="en-GB" dirty="0">
                <a:cs typeface="Arial" charset="0"/>
              </a:rPr>
              <a:t> (og </a:t>
            </a:r>
            <a:r>
              <a:rPr lang="en-GB" dirty="0" err="1">
                <a:cs typeface="Arial" charset="0"/>
              </a:rPr>
              <a:t>Hallgerðar</a:t>
            </a:r>
            <a:r>
              <a:rPr lang="en-GB" dirty="0">
                <a:cs typeface="Arial" charset="0"/>
              </a:rPr>
              <a:t>) </a:t>
            </a:r>
            <a:r>
              <a:rPr lang="en-GB" dirty="0" err="1">
                <a:cs typeface="Arial" charset="0"/>
              </a:rPr>
              <a:t>sem</a:t>
            </a:r>
            <a:r>
              <a:rPr lang="en-GB" dirty="0">
                <a:cs typeface="Arial" charset="0"/>
              </a:rPr>
              <a:t> </a:t>
            </a:r>
            <a:r>
              <a:rPr lang="en-GB" dirty="0" err="1">
                <a:cs typeface="Arial" charset="0"/>
              </a:rPr>
              <a:t>er</a:t>
            </a:r>
            <a:r>
              <a:rPr lang="en-GB" dirty="0">
                <a:cs typeface="Arial" charset="0"/>
              </a:rPr>
              <a:t> 14 </a:t>
            </a:r>
            <a:r>
              <a:rPr lang="en-GB" dirty="0" err="1">
                <a:cs typeface="Arial" charset="0"/>
              </a:rPr>
              <a:t>ára</a:t>
            </a:r>
            <a:r>
              <a:rPr lang="en-GB" dirty="0">
                <a:cs typeface="Arial" charset="0"/>
              </a:rPr>
              <a:t>. </a:t>
            </a:r>
            <a:r>
              <a:rPr lang="en-GB" dirty="0" err="1">
                <a:cs typeface="Arial" charset="0"/>
              </a:rPr>
              <a:t>Þau</a:t>
            </a:r>
            <a:r>
              <a:rPr lang="en-GB" dirty="0">
                <a:cs typeface="Arial" charset="0"/>
              </a:rPr>
              <a:t> </a:t>
            </a:r>
            <a:r>
              <a:rPr lang="en-GB" dirty="0" err="1">
                <a:cs typeface="Arial" charset="0"/>
              </a:rPr>
              <a:t>setjast</a:t>
            </a:r>
            <a:r>
              <a:rPr lang="en-GB" dirty="0">
                <a:cs typeface="Arial" charset="0"/>
              </a:rPr>
              <a:t> </a:t>
            </a:r>
            <a:r>
              <a:rPr lang="en-GB" dirty="0" err="1">
                <a:cs typeface="Arial" charset="0"/>
              </a:rPr>
              <a:t>að</a:t>
            </a:r>
            <a:r>
              <a:rPr lang="en-GB" dirty="0">
                <a:cs typeface="Arial" charset="0"/>
              </a:rPr>
              <a:t> á </a:t>
            </a:r>
            <a:r>
              <a:rPr lang="en-GB" dirty="0" err="1">
                <a:cs typeface="Arial" charset="0"/>
              </a:rPr>
              <a:t>Grjótá</a:t>
            </a:r>
            <a:r>
              <a:rPr lang="en-GB" dirty="0">
                <a:cs typeface="Arial" charset="0"/>
              </a:rPr>
              <a:t>.</a:t>
            </a:r>
            <a:endParaRPr lang="en-GB" dirty="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t>35. kafli</a:t>
            </a:r>
            <a:endParaRPr lang="en-GB" dirty="0"/>
          </a:p>
        </p:txBody>
      </p:sp>
      <p:sp>
        <p:nvSpPr>
          <p:cNvPr id="4099" name="Rectangle 3"/>
          <p:cNvSpPr>
            <a:spLocks noGrp="1" noChangeArrowheads="1"/>
          </p:cNvSpPr>
          <p:nvPr>
            <p:ph idx="1"/>
          </p:nvPr>
        </p:nvSpPr>
        <p:spPr/>
        <p:txBody>
          <a:bodyPr/>
          <a:lstStyle/>
          <a:p>
            <a:r>
              <a:rPr lang="is-IS" dirty="0">
                <a:cs typeface="Arial" charset="0"/>
              </a:rPr>
              <a:t>Vetrarboð að Bergþórshvoli. Bergþóra móðgar Hallgerði með því að vilja láta hana víkja sæti fyrir Þórhöllu, tengdadóttur Bergþóru.</a:t>
            </a:r>
          </a:p>
          <a:p>
            <a:r>
              <a:rPr lang="is-IS" dirty="0" smtClean="0">
                <a:cs typeface="Arial" charset="0"/>
              </a:rPr>
              <a:t>Þær </a:t>
            </a:r>
            <a:r>
              <a:rPr lang="is-IS" dirty="0">
                <a:cs typeface="Arial" charset="0"/>
              </a:rPr>
              <a:t>B og H spæla hvor aðra og hafa í heitingum hvor við aðra. (Ath. brigsl um kartneglur Bergþóru og skeggleysi Njáls.)</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dirty="0"/>
              <a:t>Húskarlavígin, 36. – 45. kafli</a:t>
            </a:r>
            <a:endParaRPr lang="en-GB" dirty="0"/>
          </a:p>
        </p:txBody>
      </p:sp>
      <p:pic>
        <p:nvPicPr>
          <p:cNvPr id="5125" name="Picture 5" descr="E:\vefsidur\ny_heimasida\isl483\utlit\reidurviking.gif"/>
          <p:cNvPicPr>
            <a:picLocks noChangeAspect="1" noChangeArrowheads="1"/>
          </p:cNvPicPr>
          <p:nvPr/>
        </p:nvPicPr>
        <p:blipFill>
          <a:blip r:embed="rId2" cstate="print"/>
          <a:srcRect/>
          <a:stretch>
            <a:fillRect/>
          </a:stretch>
        </p:blipFill>
        <p:spPr bwMode="auto">
          <a:xfrm>
            <a:off x="3286116" y="1928802"/>
            <a:ext cx="2857500" cy="317817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dirty="0"/>
              <a:t>36. </a:t>
            </a:r>
            <a:r>
              <a:rPr lang="is-IS" dirty="0" smtClean="0"/>
              <a:t>kafli</a:t>
            </a:r>
            <a:endParaRPr lang="en-GB" dirty="0"/>
          </a:p>
        </p:txBody>
      </p:sp>
      <p:sp>
        <p:nvSpPr>
          <p:cNvPr id="2051" name="Rectangle 3"/>
          <p:cNvSpPr>
            <a:spLocks noGrp="1" noChangeArrowheads="1"/>
          </p:cNvSpPr>
          <p:nvPr>
            <p:ph idx="1"/>
          </p:nvPr>
        </p:nvSpPr>
        <p:spPr/>
        <p:txBody>
          <a:bodyPr/>
          <a:lstStyle/>
          <a:p>
            <a:r>
              <a:rPr lang="is-IS" sz="2800" dirty="0">
                <a:cs typeface="Arial" charset="0"/>
              </a:rPr>
              <a:t>Gunnar og Njáll fara til þings. Hallgerður lætur Kol drepa Svart, húskarl Bergþóru. Hallgerður sendir mann til að segja Gunnari. </a:t>
            </a:r>
            <a:endParaRPr lang="is-IS" sz="2800" dirty="0" smtClean="0">
              <a:cs typeface="Arial" charset="0"/>
            </a:endParaRPr>
          </a:p>
          <a:p>
            <a:r>
              <a:rPr lang="is-IS" sz="2800" dirty="0" smtClean="0">
                <a:cs typeface="Arial" charset="0"/>
              </a:rPr>
              <a:t>Gunnar </a:t>
            </a:r>
            <a:r>
              <a:rPr lang="is-IS" sz="2800" dirty="0">
                <a:cs typeface="Arial" charset="0"/>
              </a:rPr>
              <a:t>og Njáll semja um gjöld eftir Svart, 12 aura silfurs. </a:t>
            </a:r>
            <a:endParaRPr lang="is-IS" sz="2800" dirty="0" smtClean="0">
              <a:cs typeface="Arial" charset="0"/>
            </a:endParaRPr>
          </a:p>
          <a:p>
            <a:r>
              <a:rPr lang="is-IS" sz="2800" dirty="0" smtClean="0">
                <a:cs typeface="Arial" charset="0"/>
              </a:rPr>
              <a:t>Bergþóra </a:t>
            </a:r>
            <a:r>
              <a:rPr lang="is-IS" sz="2800" dirty="0">
                <a:cs typeface="Arial" charset="0"/>
              </a:rPr>
              <a:t>ræður </a:t>
            </a:r>
            <a:r>
              <a:rPr lang="is-IS" sz="2800" dirty="0" smtClean="0">
                <a:cs typeface="Arial" charset="0"/>
              </a:rPr>
              <a:t>vinnumanninn Atla. </a:t>
            </a:r>
          </a:p>
          <a:p>
            <a:r>
              <a:rPr lang="is-IS" sz="2800" dirty="0" smtClean="0">
                <a:cs typeface="Arial" charset="0"/>
              </a:rPr>
              <a:t>Gunnar </a:t>
            </a:r>
            <a:r>
              <a:rPr lang="is-IS" sz="2800" dirty="0">
                <a:cs typeface="Arial" charset="0"/>
              </a:rPr>
              <a:t>og Njáll og synir hans fara til þings næsta sumar. Njáll tekur með sér </a:t>
            </a:r>
            <a:r>
              <a:rPr lang="is-IS" sz="2800" dirty="0" smtClean="0">
                <a:cs typeface="Arial" charset="0"/>
              </a:rPr>
              <a:t>bæturnar fyrir Svart</a:t>
            </a:r>
            <a:r>
              <a:rPr lang="is-IS" sz="2800" dirty="0">
                <a:cs typeface="Arial" charset="0"/>
              </a:rPr>
              <a:t>. </a:t>
            </a:r>
            <a:endParaRPr lang="en-GB" sz="2800" dirty="0"/>
          </a:p>
          <a:p>
            <a:endParaRPr lang="en-GB" sz="2800" dirty="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dirty="0"/>
              <a:t>37. </a:t>
            </a:r>
            <a:r>
              <a:rPr lang="is-IS" dirty="0" smtClean="0"/>
              <a:t>kafli</a:t>
            </a:r>
            <a:endParaRPr lang="en-GB" dirty="0"/>
          </a:p>
        </p:txBody>
      </p:sp>
      <p:sp>
        <p:nvSpPr>
          <p:cNvPr id="3075" name="Rectangle 3"/>
          <p:cNvSpPr>
            <a:spLocks noGrp="1" noChangeArrowheads="1"/>
          </p:cNvSpPr>
          <p:nvPr>
            <p:ph idx="1"/>
          </p:nvPr>
        </p:nvSpPr>
        <p:spPr/>
        <p:txBody>
          <a:bodyPr/>
          <a:lstStyle/>
          <a:p>
            <a:r>
              <a:rPr lang="is-IS" dirty="0">
                <a:cs typeface="Arial" charset="0"/>
              </a:rPr>
              <a:t>Bergþóra lætur Atla drepa Kol</a:t>
            </a:r>
            <a:r>
              <a:rPr lang="is-IS" b="1" dirty="0">
                <a:cs typeface="Arial" charset="0"/>
              </a:rPr>
              <a:t>,</a:t>
            </a:r>
            <a:r>
              <a:rPr lang="is-IS" dirty="0">
                <a:cs typeface="Arial" charset="0"/>
              </a:rPr>
              <a:t> húskarl Hallgerðar. Hallgerður sendir mann til að segja Gunnari. </a:t>
            </a:r>
            <a:endParaRPr lang="is-IS" dirty="0" smtClean="0">
              <a:cs typeface="Arial" charset="0"/>
            </a:endParaRPr>
          </a:p>
          <a:p>
            <a:r>
              <a:rPr lang="is-IS" dirty="0" smtClean="0">
                <a:cs typeface="Arial" charset="0"/>
              </a:rPr>
              <a:t>Njáll </a:t>
            </a:r>
            <a:r>
              <a:rPr lang="is-IS" dirty="0">
                <a:cs typeface="Arial" charset="0"/>
              </a:rPr>
              <a:t>og Gunnar semja - og peningarnir, 12 aurar silfurs, ganga til baka. </a:t>
            </a:r>
            <a:endParaRPr lang="en-GB" dirty="0"/>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t>38. </a:t>
            </a:r>
            <a:r>
              <a:rPr lang="is-IS" dirty="0" smtClean="0"/>
              <a:t>kafli</a:t>
            </a:r>
            <a:endParaRPr lang="en-GB" dirty="0"/>
          </a:p>
        </p:txBody>
      </p:sp>
      <p:sp>
        <p:nvSpPr>
          <p:cNvPr id="4099" name="Rectangle 3"/>
          <p:cNvSpPr>
            <a:spLocks noGrp="1" noChangeArrowheads="1"/>
          </p:cNvSpPr>
          <p:nvPr>
            <p:ph idx="1"/>
          </p:nvPr>
        </p:nvSpPr>
        <p:spPr/>
        <p:txBody>
          <a:bodyPr/>
          <a:lstStyle/>
          <a:p>
            <a:r>
              <a:rPr lang="is-IS" dirty="0">
                <a:cs typeface="Arial" charset="0"/>
              </a:rPr>
              <a:t>Gunnar og Njáll fara enn til þings. Hallgerður eggjar Brynjólf rósta  [Svansson] vinnumann sinn til að drepa Atla, vinnumann Bergþóru, það gerir hann. </a:t>
            </a:r>
          </a:p>
          <a:p>
            <a:r>
              <a:rPr lang="is-IS" dirty="0" smtClean="0">
                <a:cs typeface="Arial" charset="0"/>
              </a:rPr>
              <a:t>Hallgerður </a:t>
            </a:r>
            <a:r>
              <a:rPr lang="is-IS" dirty="0">
                <a:cs typeface="Arial" charset="0"/>
              </a:rPr>
              <a:t>sendir enn til þings að segja Gunnari. Þeir Njáll semja og Gunnar greiðir Njáli full manngjöld, hundrað silfurs. </a:t>
            </a:r>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a:solidFill>
                  <a:schemeClr val="tx1"/>
                </a:solidFill>
              </a:rPr>
              <a:t>4. og 5. kafli</a:t>
            </a:r>
            <a:endParaRPr lang="en-GB">
              <a:solidFill>
                <a:schemeClr val="tx1"/>
              </a:solidFill>
            </a:endParaRPr>
          </a:p>
        </p:txBody>
      </p:sp>
      <p:sp>
        <p:nvSpPr>
          <p:cNvPr id="5123" name="Rectangle 3"/>
          <p:cNvSpPr>
            <a:spLocks noGrp="1" noChangeArrowheads="1"/>
          </p:cNvSpPr>
          <p:nvPr>
            <p:ph idx="1"/>
          </p:nvPr>
        </p:nvSpPr>
        <p:spPr/>
        <p:txBody>
          <a:bodyPr/>
          <a:lstStyle/>
          <a:p>
            <a:r>
              <a:rPr lang="is-IS" dirty="0"/>
              <a:t>Hrútur fær 2 langskip frá Gunnhildi og 2 frá Haraldi gráfeldi til að elta uppi Sóta víking og endurheimta arfinn sem Sóti stal.</a:t>
            </a:r>
          </a:p>
          <a:p>
            <a:endParaRPr lang="is-IS" dirty="0"/>
          </a:p>
          <a:p>
            <a:r>
              <a:rPr lang="is-IS" dirty="0"/>
              <a:t>Orusta við Sóta og Atla </a:t>
            </a:r>
            <a:r>
              <a:rPr lang="is-IS" dirty="0" smtClean="0"/>
              <a:t>Arnviðarson: </a:t>
            </a:r>
            <a:r>
              <a:rPr lang="is-IS" dirty="0"/>
              <a:t>Hrútur sigrar að sjálfsögðu og Gunnhildur reddar honum arfinum.</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dirty="0"/>
              <a:t>39. k</a:t>
            </a:r>
            <a:r>
              <a:rPr lang="is-IS" dirty="0" smtClean="0"/>
              <a:t>afli</a:t>
            </a:r>
            <a:endParaRPr lang="en-GB" dirty="0"/>
          </a:p>
        </p:txBody>
      </p:sp>
      <p:sp>
        <p:nvSpPr>
          <p:cNvPr id="6147" name="Rectangle 3"/>
          <p:cNvSpPr>
            <a:spLocks noGrp="1" noChangeArrowheads="1"/>
          </p:cNvSpPr>
          <p:nvPr>
            <p:ph idx="1"/>
          </p:nvPr>
        </p:nvSpPr>
        <p:spPr/>
        <p:txBody>
          <a:bodyPr/>
          <a:lstStyle/>
          <a:p>
            <a:r>
              <a:rPr lang="is-IS" dirty="0">
                <a:cs typeface="Arial" charset="0"/>
              </a:rPr>
              <a:t>Enn fara Gunnar og Njáll til þings. </a:t>
            </a:r>
            <a:endParaRPr lang="is-IS" dirty="0" smtClean="0">
              <a:cs typeface="Arial" charset="0"/>
            </a:endParaRPr>
          </a:p>
          <a:p>
            <a:r>
              <a:rPr lang="is-IS" dirty="0" smtClean="0">
                <a:cs typeface="Arial" charset="0"/>
              </a:rPr>
              <a:t>Bergþóra </a:t>
            </a:r>
            <a:r>
              <a:rPr lang="is-IS" dirty="0">
                <a:cs typeface="Arial" charset="0"/>
              </a:rPr>
              <a:t>fær Þórð Leysingjason, fóstra Njálssona, til að drepa Brynjólf. </a:t>
            </a:r>
            <a:endParaRPr lang="is-IS" dirty="0" smtClean="0">
              <a:cs typeface="Arial" charset="0"/>
            </a:endParaRPr>
          </a:p>
          <a:p>
            <a:r>
              <a:rPr lang="is-IS" dirty="0" smtClean="0">
                <a:cs typeface="Arial" charset="0"/>
              </a:rPr>
              <a:t>Smalamaður </a:t>
            </a:r>
            <a:r>
              <a:rPr lang="is-IS" dirty="0">
                <a:cs typeface="Arial" charset="0"/>
              </a:rPr>
              <a:t>tilkynnir Hallgerði og hún hefur í hótunum um grimmar hefndir. </a:t>
            </a:r>
            <a:endParaRPr lang="en-GB" dirty="0"/>
          </a:p>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dirty="0"/>
              <a:t>40. </a:t>
            </a:r>
            <a:r>
              <a:rPr lang="is-IS" dirty="0" smtClean="0"/>
              <a:t>kafli</a:t>
            </a:r>
            <a:endParaRPr lang="en-GB" dirty="0"/>
          </a:p>
        </p:txBody>
      </p:sp>
      <p:sp>
        <p:nvSpPr>
          <p:cNvPr id="5123" name="Rectangle 3"/>
          <p:cNvSpPr>
            <a:spLocks noGrp="1" noChangeArrowheads="1"/>
          </p:cNvSpPr>
          <p:nvPr>
            <p:ph idx="1"/>
          </p:nvPr>
        </p:nvSpPr>
        <p:spPr/>
        <p:txBody>
          <a:bodyPr/>
          <a:lstStyle/>
          <a:p>
            <a:r>
              <a:rPr lang="is-IS" dirty="0">
                <a:cs typeface="Arial" charset="0"/>
              </a:rPr>
              <a:t>Njáll lætur segja sér fregnir af vígsmáli Þórðar þrem sinnum. </a:t>
            </a:r>
            <a:endParaRPr lang="is-IS" dirty="0" smtClean="0">
              <a:cs typeface="Arial" charset="0"/>
            </a:endParaRPr>
          </a:p>
          <a:p>
            <a:r>
              <a:rPr lang="is-IS" dirty="0" smtClean="0">
                <a:cs typeface="Arial" charset="0"/>
              </a:rPr>
              <a:t>Þeir </a:t>
            </a:r>
            <a:r>
              <a:rPr lang="is-IS" dirty="0">
                <a:cs typeface="Arial" charset="0"/>
              </a:rPr>
              <a:t>Gunnar semja og manngjöldin ganga til </a:t>
            </a:r>
            <a:r>
              <a:rPr lang="is-IS" dirty="0" smtClean="0">
                <a:cs typeface="Arial" charset="0"/>
              </a:rPr>
              <a:t>baka</a:t>
            </a:r>
            <a:r>
              <a:rPr lang="is-IS" dirty="0">
                <a:cs typeface="Arial" charset="0"/>
              </a:rPr>
              <a:t> </a:t>
            </a:r>
            <a:r>
              <a:rPr lang="is-IS" dirty="0" smtClean="0">
                <a:cs typeface="Arial" charset="0"/>
              </a:rPr>
              <a:t>(hundrað silfurs).</a:t>
            </a:r>
            <a:endParaRPr lang="en-GB" dirty="0"/>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dirty="0"/>
              <a:t>41. kafli </a:t>
            </a:r>
            <a:endParaRPr lang="en-GB" dirty="0"/>
          </a:p>
        </p:txBody>
      </p:sp>
      <p:sp>
        <p:nvSpPr>
          <p:cNvPr id="7171" name="Rectangle 3"/>
          <p:cNvSpPr>
            <a:spLocks noGrp="1" noChangeArrowheads="1"/>
          </p:cNvSpPr>
          <p:nvPr>
            <p:ph idx="1"/>
          </p:nvPr>
        </p:nvSpPr>
        <p:spPr/>
        <p:txBody>
          <a:bodyPr/>
          <a:lstStyle/>
          <a:p>
            <a:r>
              <a:rPr lang="is-IS" dirty="0">
                <a:cs typeface="Arial" charset="0"/>
              </a:rPr>
              <a:t>Kynntur Sigmundur Lambason frændi Gunnars (Sigmundur og Rannveig móðir Gunnars bræðrabörn). </a:t>
            </a:r>
            <a:endParaRPr lang="is-IS" dirty="0" smtClean="0">
              <a:cs typeface="Arial" charset="0"/>
            </a:endParaRPr>
          </a:p>
          <a:p>
            <a:r>
              <a:rPr lang="is-IS" dirty="0" smtClean="0">
                <a:cs typeface="Arial" charset="0"/>
              </a:rPr>
              <a:t>Gunnar og Njáll fara enn eina ferðina til þings.</a:t>
            </a:r>
          </a:p>
          <a:p>
            <a:r>
              <a:rPr lang="is-IS" dirty="0" smtClean="0">
                <a:cs typeface="Arial" charset="0"/>
              </a:rPr>
              <a:t>Sýn Þórðar Leysingjasonar og spá Njáls boða feigð Þórðar.</a:t>
            </a:r>
            <a:endParaRPr lang="is-IS" dirty="0" smtClean="0">
              <a:cs typeface="Arial" charset="0"/>
            </a:endParaRPr>
          </a:p>
          <a:p>
            <a:pPr>
              <a:buNone/>
            </a:pPr>
            <a:endParaRPr lang="is-IS" dirty="0" smtClean="0">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dirty="0"/>
              <a:t>42. </a:t>
            </a:r>
            <a:r>
              <a:rPr lang="is-IS" dirty="0" smtClean="0"/>
              <a:t>kafli</a:t>
            </a:r>
            <a:endParaRPr lang="en-GB" dirty="0"/>
          </a:p>
        </p:txBody>
      </p:sp>
      <p:sp>
        <p:nvSpPr>
          <p:cNvPr id="8195" name="Rectangle 3"/>
          <p:cNvSpPr>
            <a:spLocks noGrp="1" noChangeArrowheads="1"/>
          </p:cNvSpPr>
          <p:nvPr>
            <p:ph idx="1"/>
          </p:nvPr>
        </p:nvSpPr>
        <p:spPr/>
        <p:txBody>
          <a:bodyPr/>
          <a:lstStyle/>
          <a:p>
            <a:r>
              <a:rPr lang="is-IS" dirty="0" smtClean="0">
                <a:cs typeface="Arial" charset="0"/>
              </a:rPr>
              <a:t>Hallgerður fær Sigmund og Skjöld til að drepa Þórð Leysingjason með aðstoð Þráins Sigfússonar. </a:t>
            </a:r>
            <a:endParaRPr lang="en-GB" dirty="0"/>
          </a:p>
          <a:p>
            <a:r>
              <a:rPr lang="is-IS" dirty="0" smtClean="0">
                <a:cs typeface="Arial" charset="0"/>
              </a:rPr>
              <a:t>Hallgerður </a:t>
            </a:r>
            <a:r>
              <a:rPr lang="is-IS" dirty="0">
                <a:cs typeface="Arial" charset="0"/>
              </a:rPr>
              <a:t>sendir menn að tilkynna vígið á Bergþórshvoli og segja Gunnari á þingi. </a:t>
            </a:r>
            <a:endParaRPr lang="en-GB" dirty="0"/>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dirty="0"/>
              <a:t>43. </a:t>
            </a:r>
            <a:r>
              <a:rPr lang="is-IS" dirty="0" smtClean="0"/>
              <a:t>kafli</a:t>
            </a:r>
            <a:endParaRPr lang="en-GB" dirty="0"/>
          </a:p>
        </p:txBody>
      </p:sp>
      <p:sp>
        <p:nvSpPr>
          <p:cNvPr id="9219" name="Rectangle 3"/>
          <p:cNvSpPr>
            <a:spLocks noGrp="1" noChangeArrowheads="1"/>
          </p:cNvSpPr>
          <p:nvPr>
            <p:ph idx="1"/>
          </p:nvPr>
        </p:nvSpPr>
        <p:spPr/>
        <p:txBody>
          <a:bodyPr/>
          <a:lstStyle/>
          <a:p>
            <a:r>
              <a:rPr lang="is-IS" dirty="0">
                <a:cs typeface="Arial" charset="0"/>
              </a:rPr>
              <a:t>Njáll og Gunnar semja og Gunnar bætir Þórð með tvennum </a:t>
            </a:r>
            <a:r>
              <a:rPr lang="is-IS" dirty="0" smtClean="0">
                <a:cs typeface="Arial" charset="0"/>
              </a:rPr>
              <a:t>manngjöldum (tvö hundruð silfurs).</a:t>
            </a:r>
          </a:p>
          <a:p>
            <a:endParaRPr lang="is-IS" dirty="0">
              <a:cs typeface="Arial" charset="0"/>
            </a:endParaRPr>
          </a:p>
          <a:p>
            <a:r>
              <a:rPr lang="is-IS" dirty="0" smtClean="0">
                <a:cs typeface="Arial" charset="0"/>
              </a:rPr>
              <a:t>Skarphéðinn </a:t>
            </a:r>
            <a:r>
              <a:rPr lang="is-IS" dirty="0">
                <a:cs typeface="Arial" charset="0"/>
              </a:rPr>
              <a:t>lofar að halda sátt nema Sigmundur og Skjöldur brjóti gegn þeim. </a:t>
            </a:r>
            <a:endParaRPr lang="en-GB" dirty="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s-IS" dirty="0"/>
              <a:t>44. </a:t>
            </a:r>
            <a:r>
              <a:rPr lang="is-IS" dirty="0" smtClean="0"/>
              <a:t>kafli</a:t>
            </a:r>
            <a:endParaRPr lang="en-GB" dirty="0"/>
          </a:p>
        </p:txBody>
      </p:sp>
      <p:sp>
        <p:nvSpPr>
          <p:cNvPr id="10243" name="Rectangle 3"/>
          <p:cNvSpPr>
            <a:spLocks noGrp="1" noChangeArrowheads="1"/>
          </p:cNvSpPr>
          <p:nvPr>
            <p:ph idx="1"/>
          </p:nvPr>
        </p:nvSpPr>
        <p:spPr/>
        <p:txBody>
          <a:bodyPr/>
          <a:lstStyle/>
          <a:p>
            <a:pPr>
              <a:lnSpc>
                <a:spcPct val="90000"/>
              </a:lnSpc>
            </a:pPr>
            <a:r>
              <a:rPr lang="is-IS" dirty="0">
                <a:cs typeface="Arial" charset="0"/>
              </a:rPr>
              <a:t>Hallgerður níðir Njál og syni hans: Karl hinn skegglausi/taðskegglingar. Hún fær Sigmund </a:t>
            </a:r>
            <a:r>
              <a:rPr lang="is-IS" dirty="0" smtClean="0">
                <a:cs typeface="Arial" charset="0"/>
              </a:rPr>
              <a:t>Lambason til </a:t>
            </a:r>
            <a:r>
              <a:rPr lang="is-IS" dirty="0">
                <a:cs typeface="Arial" charset="0"/>
              </a:rPr>
              <a:t>að yrkja um </a:t>
            </a:r>
            <a:r>
              <a:rPr lang="is-IS" dirty="0" smtClean="0">
                <a:cs typeface="Arial" charset="0"/>
              </a:rPr>
              <a:t>þetta.</a:t>
            </a:r>
          </a:p>
          <a:p>
            <a:pPr>
              <a:lnSpc>
                <a:spcPct val="90000"/>
              </a:lnSpc>
            </a:pPr>
            <a:r>
              <a:rPr lang="is-IS" dirty="0" smtClean="0">
                <a:cs typeface="Arial" charset="0"/>
              </a:rPr>
              <a:t> </a:t>
            </a:r>
            <a:r>
              <a:rPr lang="is-IS" dirty="0">
                <a:cs typeface="Arial" charset="0"/>
              </a:rPr>
              <a:t>Förukonur bera Bergþóru róginn. Bergþóra eggjar synina til að hefna fyrir níðið og dráp Þórðar. </a:t>
            </a:r>
            <a:endParaRPr lang="is-IS" dirty="0" smtClean="0">
              <a:cs typeface="Arial" charset="0"/>
            </a:endParaRPr>
          </a:p>
          <a:p>
            <a:pPr>
              <a:lnSpc>
                <a:spcPct val="90000"/>
              </a:lnSpc>
            </a:pPr>
            <a:r>
              <a:rPr lang="is-IS" dirty="0" smtClean="0">
                <a:cs typeface="Arial" charset="0"/>
              </a:rPr>
              <a:t>Njáll </a:t>
            </a:r>
            <a:r>
              <a:rPr lang="is-IS" dirty="0">
                <a:cs typeface="Arial" charset="0"/>
              </a:rPr>
              <a:t>undrast er synir hans ætla vopnaðir í </a:t>
            </a:r>
            <a:r>
              <a:rPr lang="is-IS" b="1" dirty="0">
                <a:cs typeface="Arial" charset="0"/>
              </a:rPr>
              <a:t>sauða­leit</a:t>
            </a:r>
            <a:r>
              <a:rPr lang="is-IS" dirty="0">
                <a:cs typeface="Arial" charset="0"/>
              </a:rPr>
              <a:t> eða laxveiði. </a:t>
            </a:r>
            <a:r>
              <a:rPr lang="is-IS" dirty="0" smtClean="0">
                <a:cs typeface="Arial" charset="0"/>
              </a:rPr>
              <a:t>(Aftur </a:t>
            </a:r>
            <a:r>
              <a:rPr lang="is-IS" dirty="0">
                <a:cs typeface="Arial" charset="0"/>
              </a:rPr>
              <a:t>sauðaleit í 92. kafla</a:t>
            </a:r>
            <a:r>
              <a:rPr lang="is-IS" dirty="0" smtClean="0">
                <a:cs typeface="Arial" charset="0"/>
              </a:rPr>
              <a:t>.) </a:t>
            </a:r>
            <a:endParaRPr lang="en-GB" dirty="0"/>
          </a:p>
          <a:p>
            <a:pPr>
              <a:lnSpc>
                <a:spcPct val="90000"/>
              </a:lnSpc>
            </a:pP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dirty="0"/>
              <a:t>45. </a:t>
            </a:r>
            <a:r>
              <a:rPr lang="is-IS" dirty="0" smtClean="0"/>
              <a:t>kafli</a:t>
            </a:r>
            <a:endParaRPr lang="en-GB" dirty="0"/>
          </a:p>
        </p:txBody>
      </p:sp>
      <p:sp>
        <p:nvSpPr>
          <p:cNvPr id="11267" name="Rectangle 3"/>
          <p:cNvSpPr>
            <a:spLocks noGrp="1" noChangeArrowheads="1"/>
          </p:cNvSpPr>
          <p:nvPr>
            <p:ph idx="1"/>
          </p:nvPr>
        </p:nvSpPr>
        <p:spPr/>
        <p:txBody>
          <a:bodyPr/>
          <a:lstStyle/>
          <a:p>
            <a:r>
              <a:rPr lang="is-IS" dirty="0">
                <a:cs typeface="Arial" charset="0"/>
              </a:rPr>
              <a:t>Skarphéðinn drepur Sigmund, Grímur og Helgi </a:t>
            </a:r>
            <a:r>
              <a:rPr lang="is-IS" dirty="0" smtClean="0">
                <a:cs typeface="Arial" charset="0"/>
              </a:rPr>
              <a:t>drepa Skjöld</a:t>
            </a:r>
            <a:r>
              <a:rPr lang="is-IS" dirty="0">
                <a:cs typeface="Arial" charset="0"/>
              </a:rPr>
              <a:t>. Njáll hrósar þeim. </a:t>
            </a:r>
            <a:endParaRPr lang="is-IS" dirty="0" smtClean="0">
              <a:cs typeface="Arial" charset="0"/>
            </a:endParaRPr>
          </a:p>
          <a:p>
            <a:r>
              <a:rPr lang="is-IS" dirty="0" smtClean="0">
                <a:cs typeface="Arial" charset="0"/>
              </a:rPr>
              <a:t>Þrjú </a:t>
            </a:r>
            <a:r>
              <a:rPr lang="is-IS" dirty="0">
                <a:cs typeface="Arial" charset="0"/>
              </a:rPr>
              <a:t>sumur líða uns Njáll og Gunnar semja, tvöföld manngjöld </a:t>
            </a:r>
            <a:r>
              <a:rPr lang="is-IS" dirty="0" smtClean="0">
                <a:cs typeface="Arial" charset="0"/>
              </a:rPr>
              <a:t>(tvö hundruð silfurs) koma </a:t>
            </a:r>
            <a:r>
              <a:rPr lang="is-IS" dirty="0">
                <a:cs typeface="Arial" charset="0"/>
              </a:rPr>
              <a:t>til baka. </a:t>
            </a:r>
            <a:endParaRPr lang="en-GB" dirty="0"/>
          </a:p>
          <a:p>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a:t>46. kafli</a:t>
            </a:r>
            <a:endParaRPr lang="en-GB"/>
          </a:p>
        </p:txBody>
      </p:sp>
      <p:sp>
        <p:nvSpPr>
          <p:cNvPr id="2051" name="Rectangle 3"/>
          <p:cNvSpPr>
            <a:spLocks noGrp="1" noChangeArrowheads="1"/>
          </p:cNvSpPr>
          <p:nvPr>
            <p:ph idx="1"/>
          </p:nvPr>
        </p:nvSpPr>
        <p:spPr/>
        <p:txBody>
          <a:bodyPr/>
          <a:lstStyle/>
          <a:p>
            <a:r>
              <a:rPr lang="en-GB" dirty="0" err="1"/>
              <a:t>Gissur</a:t>
            </a:r>
            <a:r>
              <a:rPr lang="en-GB" dirty="0"/>
              <a:t> </a:t>
            </a:r>
            <a:r>
              <a:rPr lang="en-GB" dirty="0" err="1"/>
              <a:t>hvíti</a:t>
            </a:r>
            <a:r>
              <a:rPr lang="en-GB" dirty="0"/>
              <a:t> </a:t>
            </a:r>
            <a:r>
              <a:rPr lang="en-GB" dirty="0" smtClean="0"/>
              <a:t>(á </a:t>
            </a:r>
            <a:r>
              <a:rPr lang="en-GB" dirty="0" err="1" smtClean="0"/>
              <a:t>Mosfelli</a:t>
            </a:r>
            <a:r>
              <a:rPr lang="en-GB" dirty="0" smtClean="0"/>
              <a:t> í </a:t>
            </a:r>
            <a:r>
              <a:rPr lang="en-GB" dirty="0" err="1" smtClean="0"/>
              <a:t>Grímsnesi</a:t>
            </a:r>
            <a:r>
              <a:rPr lang="en-GB" dirty="0" smtClean="0"/>
              <a:t>) </a:t>
            </a:r>
            <a:r>
              <a:rPr lang="en-GB" dirty="0"/>
              <a:t>og Geir </a:t>
            </a:r>
            <a:r>
              <a:rPr lang="en-GB" dirty="0" err="1"/>
              <a:t>goði</a:t>
            </a:r>
            <a:r>
              <a:rPr lang="en-GB" dirty="0"/>
              <a:t> (</a:t>
            </a:r>
            <a:r>
              <a:rPr lang="en-GB" dirty="0" err="1" smtClean="0"/>
              <a:t>Hlíð</a:t>
            </a:r>
            <a:r>
              <a:rPr lang="en-GB" dirty="0" smtClean="0"/>
              <a:t>/</a:t>
            </a:r>
            <a:r>
              <a:rPr lang="en-GB" dirty="0" err="1" smtClean="0"/>
              <a:t>Úthlíð</a:t>
            </a:r>
            <a:r>
              <a:rPr lang="en-GB" dirty="0" smtClean="0"/>
              <a:t> í </a:t>
            </a:r>
            <a:r>
              <a:rPr lang="en-GB" dirty="0" err="1" smtClean="0"/>
              <a:t>Biskupstungum</a:t>
            </a:r>
            <a:r>
              <a:rPr lang="en-GB" dirty="0" smtClean="0"/>
              <a:t>) </a:t>
            </a:r>
            <a:r>
              <a:rPr lang="en-GB" dirty="0" err="1"/>
              <a:t>kynntir</a:t>
            </a:r>
            <a:r>
              <a:rPr lang="en-GB" dirty="0"/>
              <a:t> </a:t>
            </a:r>
            <a:r>
              <a:rPr lang="en-GB" dirty="0" err="1"/>
              <a:t>til</a:t>
            </a:r>
            <a:r>
              <a:rPr lang="en-GB" dirty="0"/>
              <a:t> </a:t>
            </a:r>
            <a:r>
              <a:rPr lang="en-GB" dirty="0" err="1"/>
              <a:t>sögu</a:t>
            </a:r>
            <a:r>
              <a:rPr lang="en-GB" dirty="0"/>
              <a:t>. </a:t>
            </a:r>
            <a:endParaRPr lang="is-IS" dirty="0"/>
          </a:p>
          <a:p>
            <a:r>
              <a:rPr lang="en-GB" dirty="0" err="1"/>
              <a:t>Minnt</a:t>
            </a:r>
            <a:r>
              <a:rPr lang="en-GB" dirty="0"/>
              <a:t> á </a:t>
            </a:r>
            <a:r>
              <a:rPr lang="en-GB" dirty="0" err="1"/>
              <a:t>Mörð</a:t>
            </a:r>
            <a:r>
              <a:rPr lang="en-GB" dirty="0"/>
              <a:t> </a:t>
            </a:r>
            <a:r>
              <a:rPr lang="en-GB" dirty="0" err="1"/>
              <a:t>Valgarðsson</a:t>
            </a:r>
            <a:r>
              <a:rPr lang="en-GB" dirty="0"/>
              <a:t> (</a:t>
            </a:r>
            <a:r>
              <a:rPr lang="en-GB" dirty="0" err="1"/>
              <a:t>Hofi</a:t>
            </a:r>
            <a:r>
              <a:rPr lang="en-GB" dirty="0"/>
              <a:t>) </a:t>
            </a:r>
          </a:p>
          <a:p>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a:t>47. kafli</a:t>
            </a:r>
            <a:endParaRPr lang="en-GB"/>
          </a:p>
        </p:txBody>
      </p:sp>
      <p:sp>
        <p:nvSpPr>
          <p:cNvPr id="3075" name="Rectangle 3"/>
          <p:cNvSpPr>
            <a:spLocks noGrp="1" noChangeArrowheads="1"/>
          </p:cNvSpPr>
          <p:nvPr>
            <p:ph idx="1"/>
          </p:nvPr>
        </p:nvSpPr>
        <p:spPr/>
        <p:txBody>
          <a:bodyPr/>
          <a:lstStyle/>
          <a:p>
            <a:pPr algn="ctr">
              <a:lnSpc>
                <a:spcPct val="90000"/>
              </a:lnSpc>
              <a:buNone/>
            </a:pPr>
            <a:r>
              <a:rPr lang="en-GB" sz="2800" dirty="0"/>
              <a:t>  </a:t>
            </a:r>
            <a:r>
              <a:rPr lang="en-GB" sz="2800" dirty="0" err="1" smtClean="0"/>
              <a:t>kk</a:t>
            </a:r>
            <a:r>
              <a:rPr lang="en-GB" sz="2800" dirty="0" smtClean="0"/>
              <a:t> </a:t>
            </a:r>
            <a:r>
              <a:rPr lang="en-GB" sz="2800" dirty="0"/>
              <a:t>~ </a:t>
            </a:r>
            <a:r>
              <a:rPr lang="en-GB" sz="2800" dirty="0" err="1"/>
              <a:t>kvk</a:t>
            </a:r>
            <a:endParaRPr lang="is-IS" sz="2800" dirty="0"/>
          </a:p>
          <a:p>
            <a:pPr>
              <a:lnSpc>
                <a:spcPct val="90000"/>
              </a:lnSpc>
              <a:buFontTx/>
              <a:buNone/>
            </a:pPr>
            <a:r>
              <a:rPr lang="en-GB" sz="2800" dirty="0"/>
              <a:t>_____________________________________ </a:t>
            </a:r>
            <a:br>
              <a:rPr lang="en-GB" sz="2800" dirty="0"/>
            </a:br>
            <a:r>
              <a:rPr lang="en-GB" sz="2800" dirty="0"/>
              <a:t>        |                   </a:t>
            </a:r>
            <a:r>
              <a:rPr lang="is-IS" sz="2800" dirty="0"/>
              <a:t>	    </a:t>
            </a:r>
            <a:r>
              <a:rPr lang="en-GB" sz="2800" dirty="0"/>
              <a:t> |                        | </a:t>
            </a:r>
            <a:br>
              <a:rPr lang="en-GB" sz="2800" dirty="0"/>
            </a:br>
            <a:r>
              <a:rPr lang="en-GB" sz="2800" dirty="0" err="1"/>
              <a:t>Otkell</a:t>
            </a:r>
            <a:r>
              <a:rPr lang="en-GB" sz="2800" dirty="0"/>
              <a:t> (á </a:t>
            </a:r>
            <a:r>
              <a:rPr lang="en-GB" sz="2800" dirty="0" err="1"/>
              <a:t>Kirkjubæ</a:t>
            </a:r>
            <a:r>
              <a:rPr lang="en-GB" sz="2800" dirty="0"/>
              <a:t>)     </a:t>
            </a:r>
            <a:r>
              <a:rPr lang="en-GB" sz="2800" dirty="0" err="1"/>
              <a:t>Hallkell</a:t>
            </a:r>
            <a:r>
              <a:rPr lang="en-GB" sz="2800" dirty="0"/>
              <a:t>        </a:t>
            </a:r>
            <a:r>
              <a:rPr lang="en-GB" sz="2800" dirty="0" err="1"/>
              <a:t>Hallbjörn</a:t>
            </a:r>
            <a:r>
              <a:rPr lang="en-GB" sz="2800" dirty="0"/>
              <a:t> </a:t>
            </a:r>
            <a:r>
              <a:rPr lang="en-GB" sz="2800" dirty="0" err="1"/>
              <a:t>hvíti</a:t>
            </a:r>
            <a:r>
              <a:rPr lang="en-GB" sz="2800" dirty="0"/>
              <a:t> </a:t>
            </a:r>
            <a:br>
              <a:rPr lang="en-GB" sz="2800" dirty="0"/>
            </a:br>
            <a:r>
              <a:rPr lang="en-GB" sz="2800" dirty="0"/>
              <a:t>  </a:t>
            </a:r>
            <a:endParaRPr lang="is-IS" sz="2800" dirty="0"/>
          </a:p>
          <a:p>
            <a:pPr>
              <a:lnSpc>
                <a:spcPct val="90000"/>
              </a:lnSpc>
            </a:pPr>
            <a:r>
              <a:rPr lang="en-GB" sz="2400" dirty="0" err="1"/>
              <a:t>Skammkell</a:t>
            </a:r>
            <a:r>
              <a:rPr lang="en-GB" sz="2400" dirty="0"/>
              <a:t>:  </a:t>
            </a:r>
            <a:r>
              <a:rPr lang="en-GB" sz="2400" dirty="0" err="1"/>
              <a:t>vinur</a:t>
            </a:r>
            <a:r>
              <a:rPr lang="en-GB" sz="2400" dirty="0"/>
              <a:t> </a:t>
            </a:r>
            <a:r>
              <a:rPr lang="en-GB" sz="2400" dirty="0" err="1"/>
              <a:t>Otkels</a:t>
            </a:r>
            <a:r>
              <a:rPr lang="en-GB" sz="2400" dirty="0"/>
              <a:t> (</a:t>
            </a:r>
            <a:r>
              <a:rPr lang="en-GB" sz="2400" dirty="0" err="1"/>
              <a:t>Hofi</a:t>
            </a:r>
            <a:r>
              <a:rPr lang="en-GB" sz="2400" dirty="0"/>
              <a:t> II) </a:t>
            </a:r>
          </a:p>
          <a:p>
            <a:pPr>
              <a:lnSpc>
                <a:spcPct val="90000"/>
              </a:lnSpc>
            </a:pPr>
            <a:r>
              <a:rPr lang="en-GB" sz="2400" dirty="0" err="1"/>
              <a:t>Melkólfur</a:t>
            </a:r>
            <a:r>
              <a:rPr lang="en-GB" sz="2400" dirty="0"/>
              <a:t>:  </a:t>
            </a:r>
            <a:r>
              <a:rPr lang="en-GB" sz="2400" dirty="0" err="1"/>
              <a:t>þræll</a:t>
            </a:r>
            <a:r>
              <a:rPr lang="is-IS" sz="2400" dirty="0"/>
              <a:t> Hallbjörns hvíta</a:t>
            </a:r>
            <a:r>
              <a:rPr lang="en-GB" sz="2400" dirty="0"/>
              <a:t>, </a:t>
            </a:r>
            <a:r>
              <a:rPr lang="en-GB" sz="2400" dirty="0" err="1"/>
              <a:t>seinna</a:t>
            </a:r>
            <a:r>
              <a:rPr lang="en-GB" sz="2400" dirty="0"/>
              <a:t> </a:t>
            </a:r>
            <a:r>
              <a:rPr lang="en-GB" sz="2400" dirty="0" err="1"/>
              <a:t>Otkels</a:t>
            </a:r>
            <a:endParaRPr lang="is-IS" sz="2400" dirty="0"/>
          </a:p>
          <a:p>
            <a:pPr>
              <a:lnSpc>
                <a:spcPct val="90000"/>
              </a:lnSpc>
            </a:pPr>
            <a:r>
              <a:rPr lang="en-GB" sz="2400" dirty="0"/>
              <a:t>Gunnar </a:t>
            </a:r>
            <a:r>
              <a:rPr lang="en-GB" sz="2400" dirty="0" err="1"/>
              <a:t>falar</a:t>
            </a:r>
            <a:r>
              <a:rPr lang="en-GB" sz="2400" dirty="0"/>
              <a:t> hey og mat </a:t>
            </a:r>
            <a:r>
              <a:rPr lang="en-GB" sz="2400" dirty="0" err="1"/>
              <a:t>af</a:t>
            </a:r>
            <a:r>
              <a:rPr lang="en-GB" sz="2400" dirty="0"/>
              <a:t> </a:t>
            </a:r>
            <a:r>
              <a:rPr lang="en-GB" sz="2400" dirty="0" err="1"/>
              <a:t>Otkeli</a:t>
            </a:r>
            <a:r>
              <a:rPr lang="en-GB" sz="2400" dirty="0"/>
              <a:t>, </a:t>
            </a:r>
            <a:r>
              <a:rPr lang="en-GB" sz="2400" dirty="0" err="1"/>
              <a:t>sem</a:t>
            </a:r>
            <a:r>
              <a:rPr lang="en-GB" sz="2400" dirty="0"/>
              <a:t> </a:t>
            </a:r>
            <a:r>
              <a:rPr lang="en-GB" sz="2400" dirty="0" err="1"/>
              <a:t>vill</a:t>
            </a:r>
            <a:r>
              <a:rPr lang="en-GB" sz="2400" dirty="0"/>
              <a:t> </a:t>
            </a:r>
            <a:r>
              <a:rPr lang="en-GB" sz="2400" dirty="0" err="1"/>
              <a:t>ekki</a:t>
            </a:r>
            <a:r>
              <a:rPr lang="en-GB" sz="2400" dirty="0"/>
              <a:t> </a:t>
            </a:r>
            <a:r>
              <a:rPr lang="en-GB" sz="2400" dirty="0" err="1"/>
              <a:t>selja</a:t>
            </a:r>
            <a:r>
              <a:rPr lang="en-GB" sz="2400" dirty="0"/>
              <a:t> en </a:t>
            </a:r>
            <a:r>
              <a:rPr lang="en-GB" sz="2400" dirty="0" err="1"/>
              <a:t>selur</a:t>
            </a:r>
            <a:r>
              <a:rPr lang="en-GB" sz="2400" dirty="0"/>
              <a:t> </a:t>
            </a:r>
            <a:r>
              <a:rPr lang="en-GB" sz="2400" dirty="0" err="1"/>
              <a:t>Gunnari</a:t>
            </a:r>
            <a:r>
              <a:rPr lang="en-GB" sz="2400" dirty="0"/>
              <a:t> í </a:t>
            </a:r>
            <a:r>
              <a:rPr lang="en-GB" sz="2400" dirty="0" err="1"/>
              <a:t>staðinn</a:t>
            </a:r>
            <a:r>
              <a:rPr lang="en-GB" sz="2400" dirty="0"/>
              <a:t> </a:t>
            </a:r>
            <a:r>
              <a:rPr lang="en-GB" sz="2400" dirty="0" err="1"/>
              <a:t>þrælinn</a:t>
            </a:r>
            <a:r>
              <a:rPr lang="en-GB" sz="2400" dirty="0"/>
              <a:t> </a:t>
            </a:r>
            <a:r>
              <a:rPr lang="en-GB" sz="2400" dirty="0" err="1"/>
              <a:t>Melkólf</a:t>
            </a:r>
            <a:r>
              <a:rPr lang="en-GB" sz="2400" dirty="0"/>
              <a:t>.</a:t>
            </a:r>
            <a:endParaRPr lang="is-IS" sz="2400" dirty="0"/>
          </a:p>
          <a:p>
            <a:pPr>
              <a:lnSpc>
                <a:spcPct val="90000"/>
              </a:lnSpc>
            </a:pPr>
            <a:r>
              <a:rPr lang="is-IS" sz="2400" dirty="0"/>
              <a:t>Njáll gefur Gunnari hey og mat.</a:t>
            </a:r>
            <a:endParaRPr lang="en-GB" sz="2400" dirty="0"/>
          </a:p>
          <a:p>
            <a:pPr>
              <a:lnSpc>
                <a:spcPct val="90000"/>
              </a:lnSpc>
              <a:buFontTx/>
              <a:buNone/>
            </a:pPr>
            <a:endParaRPr lang="en-GB"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t>48. kafli</a:t>
            </a:r>
            <a:endParaRPr lang="en-GB" dirty="0"/>
          </a:p>
        </p:txBody>
      </p:sp>
      <p:sp>
        <p:nvSpPr>
          <p:cNvPr id="4099" name="Rectangle 3"/>
          <p:cNvSpPr>
            <a:spLocks noGrp="1" noChangeArrowheads="1"/>
          </p:cNvSpPr>
          <p:nvPr>
            <p:ph idx="1"/>
          </p:nvPr>
        </p:nvSpPr>
        <p:spPr/>
        <p:txBody>
          <a:bodyPr/>
          <a:lstStyle/>
          <a:p>
            <a:r>
              <a:rPr lang="en-GB" dirty="0" err="1"/>
              <a:t>Hallgerður</a:t>
            </a:r>
            <a:r>
              <a:rPr lang="en-GB" dirty="0"/>
              <a:t> </a:t>
            </a:r>
            <a:r>
              <a:rPr lang="en-GB" dirty="0" err="1"/>
              <a:t>lætur</a:t>
            </a:r>
            <a:r>
              <a:rPr lang="en-GB" dirty="0"/>
              <a:t> </a:t>
            </a:r>
            <a:r>
              <a:rPr lang="en-GB" dirty="0" err="1"/>
              <a:t>Melkólf</a:t>
            </a:r>
            <a:r>
              <a:rPr lang="en-GB" dirty="0"/>
              <a:t> </a:t>
            </a:r>
            <a:r>
              <a:rPr lang="is-IS" dirty="0"/>
              <a:t>þræl </a:t>
            </a:r>
            <a:r>
              <a:rPr lang="en-GB" dirty="0" err="1"/>
              <a:t>stela</a:t>
            </a:r>
            <a:r>
              <a:rPr lang="en-GB" dirty="0"/>
              <a:t> mat á </a:t>
            </a:r>
            <a:r>
              <a:rPr lang="en-GB" dirty="0" err="1"/>
              <a:t>Kirkjubæ</a:t>
            </a:r>
            <a:r>
              <a:rPr lang="en-GB" dirty="0"/>
              <a:t>. </a:t>
            </a:r>
            <a:endParaRPr lang="is-IS" dirty="0"/>
          </a:p>
          <a:p>
            <a:r>
              <a:rPr lang="en-GB" dirty="0"/>
              <a:t>Gunnar </a:t>
            </a:r>
            <a:r>
              <a:rPr lang="en-GB" dirty="0" err="1"/>
              <a:t>slær</a:t>
            </a:r>
            <a:r>
              <a:rPr lang="en-GB" dirty="0"/>
              <a:t> </a:t>
            </a:r>
            <a:r>
              <a:rPr lang="en-GB" dirty="0" err="1"/>
              <a:t>hana</a:t>
            </a:r>
            <a:r>
              <a:rPr lang="en-GB" dirty="0"/>
              <a:t> </a:t>
            </a:r>
            <a:r>
              <a:rPr lang="en-GB" dirty="0" err="1"/>
              <a:t>utanundir</a:t>
            </a:r>
            <a:r>
              <a:rPr lang="en-GB" dirty="0"/>
              <a:t> </a:t>
            </a:r>
            <a:r>
              <a:rPr lang="en-GB" dirty="0" err="1"/>
              <a:t>þegar</a:t>
            </a:r>
            <a:r>
              <a:rPr lang="en-GB" dirty="0"/>
              <a:t> </a:t>
            </a:r>
            <a:r>
              <a:rPr lang="en-GB" dirty="0" err="1"/>
              <a:t>hann</a:t>
            </a:r>
            <a:r>
              <a:rPr lang="en-GB" dirty="0"/>
              <a:t> </a:t>
            </a:r>
            <a:r>
              <a:rPr lang="en-GB" dirty="0" err="1"/>
              <a:t>kemst</a:t>
            </a:r>
            <a:r>
              <a:rPr lang="en-GB" dirty="0"/>
              <a:t> </a:t>
            </a:r>
            <a:r>
              <a:rPr lang="en-GB" dirty="0" err="1"/>
              <a:t>að</a:t>
            </a:r>
            <a:r>
              <a:rPr lang="en-GB" dirty="0"/>
              <a:t> </a:t>
            </a:r>
            <a:r>
              <a:rPr lang="en-GB" dirty="0" err="1"/>
              <a:t>þessu</a:t>
            </a:r>
            <a:r>
              <a:rPr lang="en-GB" dirty="0"/>
              <a:t>. </a:t>
            </a:r>
            <a:r>
              <a:rPr lang="is-IS" dirty="0"/>
              <a:t> Hún kveðst munu launa kinnhestinn síðar.</a:t>
            </a:r>
            <a:endParaRPr lang="en-GB"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a:solidFill>
                  <a:schemeClr val="tx1"/>
                </a:solidFill>
              </a:rPr>
              <a:t>6. kafli</a:t>
            </a:r>
            <a:endParaRPr lang="en-GB">
              <a:solidFill>
                <a:schemeClr val="tx1"/>
              </a:solidFill>
            </a:endParaRPr>
          </a:p>
        </p:txBody>
      </p:sp>
      <p:sp>
        <p:nvSpPr>
          <p:cNvPr id="6147" name="Rectangle 3"/>
          <p:cNvSpPr>
            <a:spLocks noGrp="1" noChangeArrowheads="1"/>
          </p:cNvSpPr>
          <p:nvPr>
            <p:ph idx="1"/>
          </p:nvPr>
        </p:nvSpPr>
        <p:spPr/>
        <p:txBody>
          <a:bodyPr/>
          <a:lstStyle/>
          <a:p>
            <a:r>
              <a:rPr lang="is-IS"/>
              <a:t>Hrútur vill heim, eftir 2 ár í Noregi.</a:t>
            </a:r>
          </a:p>
          <a:p>
            <a:r>
              <a:rPr lang="is-IS"/>
              <a:t>Hrútur lýgur að Gunnhildi um kvennamál sín og hún leggur á hann álög fyrir tiltækið.</a:t>
            </a:r>
          </a:p>
          <a:p>
            <a:r>
              <a:rPr lang="is-IS"/>
              <a:t>Brúðkaup Hrúts og Unnar er haldið á Íslandi og er hjónabandið óhamingjusamt frá byrjun.</a:t>
            </a:r>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a:t>49. kafli</a:t>
            </a:r>
            <a:endParaRPr lang="en-GB"/>
          </a:p>
        </p:txBody>
      </p:sp>
      <p:sp>
        <p:nvSpPr>
          <p:cNvPr id="5123" name="Rectangle 3"/>
          <p:cNvSpPr>
            <a:spLocks noGrp="1" noChangeArrowheads="1"/>
          </p:cNvSpPr>
          <p:nvPr>
            <p:ph idx="1"/>
          </p:nvPr>
        </p:nvSpPr>
        <p:spPr/>
        <p:txBody>
          <a:bodyPr/>
          <a:lstStyle/>
          <a:p>
            <a:r>
              <a:rPr lang="en-GB"/>
              <a:t>Otkell og Skammkell upplýsa þjónfaðinn með hjálp Marðar. Þeir tala við Gunnar sem býður ríflegar bætur en Skammkell ráðleggur Otkatli að bera málið undir Gissur hvíta og Geir goða. </a:t>
            </a:r>
            <a:endParaRPr lang="is-IS"/>
          </a:p>
          <a:p>
            <a:r>
              <a:rPr lang="en-GB"/>
              <a:t>Skammkell tekur að sér að fara á fund Gissurar. </a:t>
            </a:r>
          </a:p>
          <a:p>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a:t>50. kafli</a:t>
            </a:r>
            <a:endParaRPr lang="en-GB"/>
          </a:p>
        </p:txBody>
      </p:sp>
      <p:sp>
        <p:nvSpPr>
          <p:cNvPr id="6147" name="Rectangle 3"/>
          <p:cNvSpPr>
            <a:spLocks noGrp="1" noChangeArrowheads="1"/>
          </p:cNvSpPr>
          <p:nvPr>
            <p:ph idx="1"/>
          </p:nvPr>
        </p:nvSpPr>
        <p:spPr/>
        <p:txBody>
          <a:bodyPr/>
          <a:lstStyle/>
          <a:p>
            <a:r>
              <a:rPr lang="en-GB"/>
              <a:t>Gissur ráðleggur að þiggja boð Gunnars. </a:t>
            </a:r>
            <a:endParaRPr lang="is-IS"/>
          </a:p>
          <a:p>
            <a:endParaRPr lang="is-IS"/>
          </a:p>
          <a:p>
            <a:r>
              <a:rPr lang="en-GB"/>
              <a:t>Skammkell skilar þveröfugum ráðleggingum og Otkell stefnir Gunnari sem reiðist mjög. </a:t>
            </a:r>
          </a:p>
          <a:p>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a:t>51. kafli</a:t>
            </a:r>
            <a:endParaRPr lang="en-GB"/>
          </a:p>
        </p:txBody>
      </p:sp>
      <p:sp>
        <p:nvSpPr>
          <p:cNvPr id="7171" name="Rectangle 3"/>
          <p:cNvSpPr>
            <a:spLocks noGrp="1" noChangeArrowheads="1"/>
          </p:cNvSpPr>
          <p:nvPr>
            <p:ph idx="1"/>
          </p:nvPr>
        </p:nvSpPr>
        <p:spPr>
          <a:xfrm>
            <a:off x="685800" y="1714488"/>
            <a:ext cx="7772400" cy="4381512"/>
          </a:xfrm>
        </p:spPr>
        <p:txBody>
          <a:bodyPr/>
          <a:lstStyle/>
          <a:p>
            <a:r>
              <a:rPr lang="en-GB" dirty="0"/>
              <a:t>Á </a:t>
            </a:r>
            <a:r>
              <a:rPr lang="en-GB" dirty="0" err="1"/>
              <a:t>Alþingi</a:t>
            </a:r>
            <a:r>
              <a:rPr lang="en-GB" dirty="0"/>
              <a:t>: </a:t>
            </a:r>
            <a:r>
              <a:rPr lang="en-GB" dirty="0" err="1"/>
              <a:t>Hrútur</a:t>
            </a:r>
            <a:r>
              <a:rPr lang="en-GB" dirty="0"/>
              <a:t> </a:t>
            </a:r>
            <a:r>
              <a:rPr lang="en-GB" dirty="0" err="1"/>
              <a:t>ráðleggur</a:t>
            </a:r>
            <a:r>
              <a:rPr lang="en-GB" dirty="0"/>
              <a:t> </a:t>
            </a:r>
            <a:r>
              <a:rPr lang="en-GB" dirty="0" err="1"/>
              <a:t>Gunnari</a:t>
            </a:r>
            <a:r>
              <a:rPr lang="en-GB" dirty="0"/>
              <a:t> </a:t>
            </a:r>
            <a:r>
              <a:rPr lang="en-GB" dirty="0" err="1"/>
              <a:t>að</a:t>
            </a:r>
            <a:r>
              <a:rPr lang="en-GB" dirty="0"/>
              <a:t> </a:t>
            </a:r>
            <a:r>
              <a:rPr lang="en-GB" dirty="0" err="1"/>
              <a:t>skora</a:t>
            </a:r>
            <a:r>
              <a:rPr lang="en-GB" dirty="0"/>
              <a:t> </a:t>
            </a:r>
            <a:r>
              <a:rPr lang="en-GB" dirty="0" err="1"/>
              <a:t>Gissur</a:t>
            </a:r>
            <a:r>
              <a:rPr lang="en-GB" dirty="0"/>
              <a:t> </a:t>
            </a:r>
            <a:r>
              <a:rPr lang="en-GB" dirty="0" err="1"/>
              <a:t>hvíta</a:t>
            </a:r>
            <a:r>
              <a:rPr lang="en-GB" dirty="0"/>
              <a:t> á </a:t>
            </a:r>
            <a:r>
              <a:rPr lang="en-GB" dirty="0" err="1"/>
              <a:t>hólm</a:t>
            </a:r>
            <a:r>
              <a:rPr lang="en-GB" dirty="0"/>
              <a:t>. </a:t>
            </a:r>
            <a:endParaRPr lang="en-GB" dirty="0" smtClean="0"/>
          </a:p>
          <a:p>
            <a:r>
              <a:rPr lang="en-GB" dirty="0" err="1" smtClean="0"/>
              <a:t>Gissur</a:t>
            </a:r>
            <a:r>
              <a:rPr lang="en-GB" dirty="0" smtClean="0"/>
              <a:t> </a:t>
            </a:r>
            <a:r>
              <a:rPr lang="en-GB" dirty="0" err="1"/>
              <a:t>kemst</a:t>
            </a:r>
            <a:r>
              <a:rPr lang="en-GB" dirty="0"/>
              <a:t> </a:t>
            </a:r>
            <a:r>
              <a:rPr lang="en-GB" dirty="0" err="1"/>
              <a:t>að</a:t>
            </a:r>
            <a:r>
              <a:rPr lang="en-GB" dirty="0"/>
              <a:t> </a:t>
            </a:r>
            <a:r>
              <a:rPr lang="en-GB" dirty="0" err="1"/>
              <a:t>lygum</a:t>
            </a:r>
            <a:r>
              <a:rPr lang="en-GB" dirty="0"/>
              <a:t> </a:t>
            </a:r>
            <a:r>
              <a:rPr lang="en-GB" dirty="0" err="1"/>
              <a:t>Skammkels</a:t>
            </a:r>
            <a:r>
              <a:rPr lang="en-GB" dirty="0"/>
              <a:t> og </a:t>
            </a:r>
            <a:r>
              <a:rPr lang="en-GB" dirty="0" err="1"/>
              <a:t>stingur</a:t>
            </a:r>
            <a:r>
              <a:rPr lang="en-GB" dirty="0"/>
              <a:t> </a:t>
            </a:r>
            <a:r>
              <a:rPr lang="en-GB" dirty="0" err="1"/>
              <a:t>upp</a:t>
            </a:r>
            <a:r>
              <a:rPr lang="en-GB" dirty="0"/>
              <a:t> á </a:t>
            </a:r>
            <a:r>
              <a:rPr lang="en-GB" dirty="0" err="1"/>
              <a:t>að</a:t>
            </a:r>
            <a:r>
              <a:rPr lang="en-GB" dirty="0"/>
              <a:t> </a:t>
            </a:r>
            <a:r>
              <a:rPr lang="en-GB" dirty="0" err="1"/>
              <a:t>Otkell</a:t>
            </a:r>
            <a:r>
              <a:rPr lang="en-GB" dirty="0"/>
              <a:t> </a:t>
            </a:r>
            <a:r>
              <a:rPr lang="en-GB" dirty="0" err="1"/>
              <a:t>bjóði</a:t>
            </a:r>
            <a:r>
              <a:rPr lang="en-GB" dirty="0"/>
              <a:t> </a:t>
            </a:r>
            <a:r>
              <a:rPr lang="en-GB" dirty="0" err="1" smtClean="0"/>
              <a:t>Gunnari</a:t>
            </a:r>
            <a:r>
              <a:rPr lang="en-GB" dirty="0" smtClean="0"/>
              <a:t> </a:t>
            </a:r>
            <a:r>
              <a:rPr lang="en-GB" dirty="0" err="1"/>
              <a:t>sjálfdæmi</a:t>
            </a:r>
            <a:r>
              <a:rPr lang="en-GB" dirty="0"/>
              <a:t> </a:t>
            </a:r>
            <a:r>
              <a:rPr lang="en-GB" dirty="0" err="1"/>
              <a:t>til</a:t>
            </a:r>
            <a:r>
              <a:rPr lang="en-GB" dirty="0"/>
              <a:t> </a:t>
            </a:r>
            <a:r>
              <a:rPr lang="en-GB" dirty="0" err="1"/>
              <a:t>að</a:t>
            </a:r>
            <a:r>
              <a:rPr lang="en-GB" dirty="0"/>
              <a:t> </a:t>
            </a:r>
            <a:r>
              <a:rPr lang="en-GB" dirty="0" err="1"/>
              <a:t>lægja</a:t>
            </a:r>
            <a:r>
              <a:rPr lang="en-GB" dirty="0"/>
              <a:t> </a:t>
            </a:r>
            <a:r>
              <a:rPr lang="en-GB" dirty="0" err="1"/>
              <a:t>reiði</a:t>
            </a:r>
            <a:r>
              <a:rPr lang="en-GB" dirty="0"/>
              <a:t> </a:t>
            </a:r>
            <a:r>
              <a:rPr lang="en-GB" dirty="0" err="1"/>
              <a:t>hans</a:t>
            </a:r>
            <a:r>
              <a:rPr lang="en-GB" dirty="0"/>
              <a:t>. </a:t>
            </a:r>
            <a:endParaRPr lang="is-IS" dirty="0"/>
          </a:p>
          <a:p>
            <a:r>
              <a:rPr lang="en-GB" dirty="0"/>
              <a:t>Gunnar </a:t>
            </a:r>
            <a:r>
              <a:rPr lang="en-GB" dirty="0" err="1"/>
              <a:t>segist</a:t>
            </a:r>
            <a:r>
              <a:rPr lang="en-GB" dirty="0"/>
              <a:t> </a:t>
            </a:r>
            <a:r>
              <a:rPr lang="en-GB" dirty="0" err="1"/>
              <a:t>borga</a:t>
            </a:r>
            <a:r>
              <a:rPr lang="en-GB" dirty="0"/>
              <a:t> mat og </a:t>
            </a:r>
            <a:r>
              <a:rPr lang="en-GB" dirty="0" err="1"/>
              <a:t>ostabúr</a:t>
            </a:r>
            <a:r>
              <a:rPr lang="en-GB" dirty="0"/>
              <a:t> en </a:t>
            </a:r>
            <a:r>
              <a:rPr lang="en-GB" dirty="0" err="1"/>
              <a:t>vill</a:t>
            </a:r>
            <a:r>
              <a:rPr lang="en-GB" dirty="0"/>
              <a:t> </a:t>
            </a:r>
            <a:r>
              <a:rPr lang="en-GB" dirty="0" err="1"/>
              <a:t>jafnháar</a:t>
            </a:r>
            <a:r>
              <a:rPr lang="en-GB" dirty="0"/>
              <a:t> </a:t>
            </a:r>
            <a:r>
              <a:rPr lang="en-GB" dirty="0" err="1"/>
              <a:t>skaðabætur</a:t>
            </a:r>
            <a:r>
              <a:rPr lang="en-GB" dirty="0"/>
              <a:t> </a:t>
            </a:r>
            <a:r>
              <a:rPr lang="en-GB" dirty="0" err="1"/>
              <a:t>frá</a:t>
            </a:r>
            <a:r>
              <a:rPr lang="en-GB" dirty="0"/>
              <a:t> </a:t>
            </a:r>
            <a:r>
              <a:rPr lang="en-GB" dirty="0" err="1"/>
              <a:t>Otkatli</a:t>
            </a:r>
            <a:r>
              <a:rPr lang="en-GB" dirty="0"/>
              <a:t> </a:t>
            </a:r>
            <a:r>
              <a:rPr lang="en-GB" dirty="0" err="1"/>
              <a:t>sem</a:t>
            </a:r>
            <a:r>
              <a:rPr lang="en-GB" dirty="0"/>
              <a:t> </a:t>
            </a:r>
            <a:r>
              <a:rPr lang="en-GB" dirty="0" err="1"/>
              <a:t>hann</a:t>
            </a:r>
            <a:r>
              <a:rPr lang="en-GB" dirty="0"/>
              <a:t> </a:t>
            </a:r>
            <a:r>
              <a:rPr lang="en-GB" dirty="0" err="1"/>
              <a:t>telur</a:t>
            </a:r>
            <a:r>
              <a:rPr lang="en-GB" dirty="0"/>
              <a:t> </a:t>
            </a:r>
            <a:r>
              <a:rPr lang="en-GB" dirty="0" err="1"/>
              <a:t>hafa</a:t>
            </a:r>
            <a:r>
              <a:rPr lang="en-GB" dirty="0"/>
              <a:t> </a:t>
            </a:r>
            <a:r>
              <a:rPr lang="en-GB" dirty="0" err="1"/>
              <a:t>stefnt</a:t>
            </a:r>
            <a:r>
              <a:rPr lang="en-GB" dirty="0"/>
              <a:t> </a:t>
            </a:r>
            <a:r>
              <a:rPr lang="en-GB" dirty="0" err="1"/>
              <a:t>sér</a:t>
            </a:r>
            <a:r>
              <a:rPr lang="en-GB" dirty="0"/>
              <a:t> </a:t>
            </a:r>
            <a:r>
              <a:rPr lang="en-GB" dirty="0" err="1"/>
              <a:t>til</a:t>
            </a:r>
            <a:r>
              <a:rPr lang="en-GB" dirty="0"/>
              <a:t> </a:t>
            </a:r>
            <a:r>
              <a:rPr lang="en-GB" dirty="0" err="1" smtClean="0"/>
              <a:t>háðungar</a:t>
            </a:r>
            <a:r>
              <a:rPr lang="en-GB" dirty="0" smtClean="0"/>
              <a:t>.</a:t>
            </a:r>
            <a:endParaRPr lang="en-GB" dirty="0"/>
          </a:p>
          <a:p>
            <a:endParaRPr lang="en-GB"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a:t>52. kafli</a:t>
            </a:r>
            <a:endParaRPr lang="en-GB"/>
          </a:p>
        </p:txBody>
      </p:sp>
      <p:sp>
        <p:nvSpPr>
          <p:cNvPr id="8195" name="Rectangle 3"/>
          <p:cNvSpPr>
            <a:spLocks noGrp="1" noChangeArrowheads="1"/>
          </p:cNvSpPr>
          <p:nvPr>
            <p:ph idx="1"/>
          </p:nvPr>
        </p:nvSpPr>
        <p:spPr/>
        <p:txBody>
          <a:bodyPr/>
          <a:lstStyle/>
          <a:p>
            <a:r>
              <a:rPr lang="en-GB" dirty="0" err="1"/>
              <a:t>Runólfur</a:t>
            </a:r>
            <a:r>
              <a:rPr lang="en-GB" dirty="0"/>
              <a:t> í </a:t>
            </a:r>
            <a:r>
              <a:rPr lang="en-GB" dirty="0" err="1"/>
              <a:t>Dal</a:t>
            </a:r>
            <a:r>
              <a:rPr lang="en-GB" dirty="0"/>
              <a:t> </a:t>
            </a:r>
            <a:r>
              <a:rPr lang="en-GB" dirty="0" err="1"/>
              <a:t>býður</a:t>
            </a:r>
            <a:r>
              <a:rPr lang="en-GB" dirty="0"/>
              <a:t> </a:t>
            </a:r>
            <a:r>
              <a:rPr lang="en-GB" dirty="0" err="1"/>
              <a:t>Otkatli</a:t>
            </a:r>
            <a:r>
              <a:rPr lang="en-GB" dirty="0"/>
              <a:t> í </a:t>
            </a:r>
            <a:r>
              <a:rPr lang="en-GB" dirty="0" err="1"/>
              <a:t>heimsókn</a:t>
            </a:r>
            <a:r>
              <a:rPr lang="en-GB" dirty="0"/>
              <a:t>. </a:t>
            </a:r>
            <a:endParaRPr lang="is-IS" dirty="0"/>
          </a:p>
          <a:p>
            <a:r>
              <a:rPr lang="en-GB" dirty="0" err="1"/>
              <a:t>Auðúlfur</a:t>
            </a:r>
            <a:r>
              <a:rPr lang="en-GB" dirty="0"/>
              <a:t> </a:t>
            </a:r>
            <a:r>
              <a:rPr lang="en-GB" dirty="0" err="1"/>
              <a:t>Austmaður</a:t>
            </a:r>
            <a:r>
              <a:rPr lang="en-GB" dirty="0"/>
              <a:t>, í </a:t>
            </a:r>
            <a:r>
              <a:rPr lang="en-GB" dirty="0" err="1"/>
              <a:t>vist</a:t>
            </a:r>
            <a:r>
              <a:rPr lang="en-GB" dirty="0"/>
              <a:t> </a:t>
            </a:r>
            <a:r>
              <a:rPr lang="en-GB" dirty="0" err="1"/>
              <a:t>hjá</a:t>
            </a:r>
            <a:r>
              <a:rPr lang="en-GB" dirty="0"/>
              <a:t> </a:t>
            </a:r>
            <a:r>
              <a:rPr lang="en-GB" dirty="0" err="1"/>
              <a:t>Otkatli</a:t>
            </a:r>
            <a:r>
              <a:rPr lang="en-GB" dirty="0"/>
              <a:t>, </a:t>
            </a:r>
            <a:r>
              <a:rPr lang="en-GB" dirty="0" err="1"/>
              <a:t>leggur</a:t>
            </a:r>
            <a:r>
              <a:rPr lang="en-GB" dirty="0"/>
              <a:t> hug á </a:t>
            </a:r>
            <a:r>
              <a:rPr lang="en-GB" dirty="0" err="1"/>
              <a:t>dóttur</a:t>
            </a:r>
            <a:r>
              <a:rPr lang="en-GB" dirty="0"/>
              <a:t> </a:t>
            </a:r>
            <a:r>
              <a:rPr lang="en-GB" dirty="0" err="1"/>
              <a:t>Otkels</a:t>
            </a:r>
            <a:r>
              <a:rPr lang="en-GB" dirty="0"/>
              <a:t>. </a:t>
            </a:r>
          </a:p>
          <a:p>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a:t>53. kafli</a:t>
            </a:r>
            <a:endParaRPr lang="en-GB"/>
          </a:p>
        </p:txBody>
      </p:sp>
      <p:sp>
        <p:nvSpPr>
          <p:cNvPr id="9219" name="Rectangle 3"/>
          <p:cNvSpPr>
            <a:spLocks noGrp="1" noChangeArrowheads="1"/>
          </p:cNvSpPr>
          <p:nvPr>
            <p:ph idx="1"/>
          </p:nvPr>
        </p:nvSpPr>
        <p:spPr/>
        <p:txBody>
          <a:bodyPr/>
          <a:lstStyle/>
          <a:p>
            <a:r>
              <a:rPr lang="en-GB"/>
              <a:t>Otkell, Skammkell og Auðúlfur fara í heimsókn til Runólfs. Hestur Otkels fælist og fyrir tilviljun ríður Otkell Gunnar næstum niður þar sem Gunnar er að sá - Otkell særir hann með spora sínum. </a:t>
            </a:r>
            <a:endParaRPr lang="is-IS"/>
          </a:p>
          <a:p>
            <a:r>
              <a:rPr lang="en-GB"/>
              <a:t>Runólfur býðst til að fylgja Otkatli til baka úr heimsókninni.</a:t>
            </a:r>
          </a:p>
          <a:p>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a:t>54. kafli</a:t>
            </a:r>
            <a:endParaRPr lang="en-GB"/>
          </a:p>
        </p:txBody>
      </p:sp>
      <p:sp>
        <p:nvSpPr>
          <p:cNvPr id="11267" name="Rectangle 3"/>
          <p:cNvSpPr>
            <a:spLocks noGrp="1" noChangeArrowheads="1"/>
          </p:cNvSpPr>
          <p:nvPr>
            <p:ph idx="1"/>
          </p:nvPr>
        </p:nvSpPr>
        <p:spPr/>
        <p:txBody>
          <a:bodyPr/>
          <a:lstStyle/>
          <a:p>
            <a:r>
              <a:rPr lang="en-GB" dirty="0"/>
              <a:t>Gunnar </a:t>
            </a:r>
            <a:r>
              <a:rPr lang="en-GB" dirty="0" err="1"/>
              <a:t>fréttir</a:t>
            </a:r>
            <a:r>
              <a:rPr lang="en-GB" dirty="0"/>
              <a:t> </a:t>
            </a:r>
            <a:r>
              <a:rPr lang="en-GB" dirty="0" err="1"/>
              <a:t>að</a:t>
            </a:r>
            <a:r>
              <a:rPr lang="en-GB" dirty="0"/>
              <a:t> </a:t>
            </a:r>
            <a:r>
              <a:rPr lang="en-GB" dirty="0" err="1"/>
              <a:t>Skammkell</a:t>
            </a:r>
            <a:r>
              <a:rPr lang="en-GB" dirty="0"/>
              <a:t> </a:t>
            </a:r>
            <a:r>
              <a:rPr lang="en-GB" dirty="0" err="1"/>
              <a:t>hafi</a:t>
            </a:r>
            <a:r>
              <a:rPr lang="en-GB" dirty="0"/>
              <a:t> </a:t>
            </a:r>
            <a:r>
              <a:rPr lang="en-GB" dirty="0" err="1"/>
              <a:t>verið</a:t>
            </a:r>
            <a:r>
              <a:rPr lang="en-GB" dirty="0"/>
              <a:t> </a:t>
            </a:r>
            <a:r>
              <a:rPr lang="en-GB" dirty="0" err="1"/>
              <a:t>að</a:t>
            </a:r>
            <a:r>
              <a:rPr lang="en-GB" dirty="0"/>
              <a:t> </a:t>
            </a:r>
            <a:r>
              <a:rPr lang="en-GB" dirty="0" err="1"/>
              <a:t>gera</a:t>
            </a:r>
            <a:r>
              <a:rPr lang="en-GB" dirty="0"/>
              <a:t> </a:t>
            </a:r>
            <a:r>
              <a:rPr lang="en-GB" dirty="0" err="1"/>
              <a:t>grín</a:t>
            </a:r>
            <a:r>
              <a:rPr lang="en-GB" dirty="0"/>
              <a:t> </a:t>
            </a:r>
            <a:r>
              <a:rPr lang="en-GB" dirty="0" err="1"/>
              <a:t>að</a:t>
            </a:r>
            <a:r>
              <a:rPr lang="en-GB" dirty="0"/>
              <a:t> </a:t>
            </a:r>
            <a:r>
              <a:rPr lang="en-GB" dirty="0" err="1" smtClean="0"/>
              <a:t>honum</a:t>
            </a:r>
            <a:r>
              <a:rPr lang="en-GB" dirty="0" smtClean="0"/>
              <a:t>, í </a:t>
            </a:r>
            <a:r>
              <a:rPr lang="en-GB" dirty="0" err="1" smtClean="0"/>
              <a:t>heimsókninni</a:t>
            </a:r>
            <a:r>
              <a:rPr lang="en-GB" dirty="0" smtClean="0"/>
              <a:t> </a:t>
            </a:r>
            <a:r>
              <a:rPr lang="en-GB" dirty="0" err="1" smtClean="0"/>
              <a:t>hjá</a:t>
            </a:r>
            <a:r>
              <a:rPr lang="en-GB" dirty="0" smtClean="0"/>
              <a:t> </a:t>
            </a:r>
            <a:r>
              <a:rPr lang="en-GB" dirty="0" err="1" smtClean="0"/>
              <a:t>Runólfi</a:t>
            </a:r>
            <a:r>
              <a:rPr lang="en-GB" dirty="0" smtClean="0"/>
              <a:t> í </a:t>
            </a:r>
            <a:r>
              <a:rPr lang="en-GB" dirty="0" err="1" smtClean="0"/>
              <a:t>Dal</a:t>
            </a:r>
            <a:r>
              <a:rPr lang="en-GB" dirty="0" smtClean="0"/>
              <a:t>. </a:t>
            </a:r>
            <a:endParaRPr lang="is-IS" dirty="0"/>
          </a:p>
          <a:p>
            <a:r>
              <a:rPr lang="en-GB" dirty="0"/>
              <a:t>Gunnar og </a:t>
            </a:r>
            <a:r>
              <a:rPr lang="en-GB" dirty="0" err="1"/>
              <a:t>Kolskeggur</a:t>
            </a:r>
            <a:r>
              <a:rPr lang="en-GB" dirty="0"/>
              <a:t> </a:t>
            </a:r>
            <a:r>
              <a:rPr lang="en-GB" dirty="0" err="1"/>
              <a:t>fara</a:t>
            </a:r>
            <a:r>
              <a:rPr lang="en-GB" dirty="0"/>
              <a:t> og </a:t>
            </a:r>
            <a:r>
              <a:rPr lang="en-GB" dirty="0" err="1"/>
              <a:t>drepa</a:t>
            </a:r>
            <a:r>
              <a:rPr lang="en-GB" dirty="0"/>
              <a:t> </a:t>
            </a:r>
            <a:r>
              <a:rPr lang="en-GB" dirty="0" err="1"/>
              <a:t>Skammkel</a:t>
            </a:r>
            <a:r>
              <a:rPr lang="en-GB" dirty="0"/>
              <a:t>, </a:t>
            </a:r>
            <a:r>
              <a:rPr lang="en-GB" dirty="0" err="1"/>
              <a:t>Otkel</a:t>
            </a:r>
            <a:r>
              <a:rPr lang="en-GB" dirty="0"/>
              <a:t> </a:t>
            </a:r>
            <a:r>
              <a:rPr lang="en-GB" dirty="0" err="1"/>
              <a:t>o.fl</a:t>
            </a:r>
            <a:r>
              <a:rPr lang="en-GB" dirty="0"/>
              <a:t>., alls 8 </a:t>
            </a:r>
            <a:r>
              <a:rPr lang="en-GB" dirty="0" err="1"/>
              <a:t>manns</a:t>
            </a:r>
            <a:r>
              <a:rPr lang="en-GB" dirty="0"/>
              <a:t>. </a:t>
            </a:r>
            <a:endParaRPr lang="is-IS" dirty="0"/>
          </a:p>
          <a:p>
            <a:r>
              <a:rPr lang="en-GB" dirty="0" err="1"/>
              <a:t>Ath</a:t>
            </a:r>
            <a:r>
              <a:rPr lang="en-GB" dirty="0"/>
              <a:t>. </a:t>
            </a:r>
            <a:r>
              <a:rPr lang="en-GB" dirty="0" err="1"/>
              <a:t>orð</a:t>
            </a:r>
            <a:r>
              <a:rPr lang="en-GB" dirty="0"/>
              <a:t> </a:t>
            </a:r>
            <a:r>
              <a:rPr lang="en-GB" dirty="0" err="1"/>
              <a:t>Gunnars</a:t>
            </a:r>
            <a:r>
              <a:rPr lang="en-GB" dirty="0"/>
              <a:t> í </a:t>
            </a:r>
            <a:r>
              <a:rPr lang="en-GB" dirty="0" err="1"/>
              <a:t>lok</a:t>
            </a:r>
            <a:r>
              <a:rPr lang="en-GB" dirty="0"/>
              <a:t> </a:t>
            </a:r>
            <a:r>
              <a:rPr lang="en-GB" dirty="0" err="1"/>
              <a:t>kaflans</a:t>
            </a:r>
            <a:r>
              <a:rPr lang="en-GB" dirty="0"/>
              <a:t>. </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s-IS"/>
              <a:t>55. kafli</a:t>
            </a:r>
            <a:endParaRPr lang="en-GB"/>
          </a:p>
        </p:txBody>
      </p:sp>
      <p:sp>
        <p:nvSpPr>
          <p:cNvPr id="12291" name="Rectangle 3"/>
          <p:cNvSpPr>
            <a:spLocks noGrp="1" noChangeArrowheads="1"/>
          </p:cNvSpPr>
          <p:nvPr>
            <p:ph idx="1"/>
          </p:nvPr>
        </p:nvSpPr>
        <p:spPr/>
        <p:txBody>
          <a:bodyPr/>
          <a:lstStyle/>
          <a:p>
            <a:pPr>
              <a:lnSpc>
                <a:spcPct val="90000"/>
              </a:lnSpc>
            </a:pPr>
            <a:r>
              <a:rPr lang="en-GB" dirty="0"/>
              <a:t>Gunnar </a:t>
            </a:r>
            <a:r>
              <a:rPr lang="en-GB" dirty="0" err="1"/>
              <a:t>segir</a:t>
            </a:r>
            <a:r>
              <a:rPr lang="en-GB" dirty="0"/>
              <a:t> </a:t>
            </a:r>
            <a:r>
              <a:rPr lang="en-GB" dirty="0" err="1"/>
              <a:t>Njáli</a:t>
            </a:r>
            <a:r>
              <a:rPr lang="en-GB" dirty="0"/>
              <a:t> </a:t>
            </a:r>
            <a:r>
              <a:rPr lang="en-GB" dirty="0" err="1"/>
              <a:t>tíðindin</a:t>
            </a:r>
            <a:r>
              <a:rPr lang="en-GB" dirty="0"/>
              <a:t>. </a:t>
            </a:r>
            <a:r>
              <a:rPr lang="en-GB" dirty="0" err="1"/>
              <a:t>Njáll</a:t>
            </a:r>
            <a:r>
              <a:rPr lang="en-GB" dirty="0"/>
              <a:t> </a:t>
            </a:r>
            <a:r>
              <a:rPr lang="en-GB" dirty="0" err="1"/>
              <a:t>heitir</a:t>
            </a:r>
            <a:r>
              <a:rPr lang="en-GB" dirty="0"/>
              <a:t> </a:t>
            </a:r>
            <a:r>
              <a:rPr lang="en-GB" dirty="0" err="1"/>
              <a:t>að</a:t>
            </a:r>
            <a:r>
              <a:rPr lang="en-GB" dirty="0"/>
              <a:t> </a:t>
            </a:r>
            <a:r>
              <a:rPr lang="en-GB" dirty="0" err="1"/>
              <a:t>aðstoða</a:t>
            </a:r>
            <a:r>
              <a:rPr lang="en-GB" dirty="0"/>
              <a:t> </a:t>
            </a:r>
            <a:r>
              <a:rPr lang="en-GB" dirty="0" err="1"/>
              <a:t>hann</a:t>
            </a:r>
            <a:r>
              <a:rPr lang="en-GB" dirty="0"/>
              <a:t> á </a:t>
            </a:r>
            <a:r>
              <a:rPr lang="en-GB" dirty="0" err="1"/>
              <a:t>þingi</a:t>
            </a:r>
            <a:r>
              <a:rPr lang="en-GB" dirty="0"/>
              <a:t> og </a:t>
            </a:r>
            <a:r>
              <a:rPr lang="en-GB" dirty="0" err="1"/>
              <a:t>ráðleggur</a:t>
            </a:r>
            <a:r>
              <a:rPr lang="en-GB" dirty="0"/>
              <a:t> </a:t>
            </a:r>
            <a:r>
              <a:rPr lang="en-GB" dirty="0" err="1"/>
              <a:t>Gunnari</a:t>
            </a:r>
            <a:r>
              <a:rPr lang="en-GB" dirty="0"/>
              <a:t> </a:t>
            </a:r>
            <a:r>
              <a:rPr lang="en-GB" dirty="0" err="1"/>
              <a:t>tvennt</a:t>
            </a:r>
            <a:r>
              <a:rPr lang="en-GB" dirty="0"/>
              <a:t>: </a:t>
            </a:r>
            <a:endParaRPr lang="en-GB" dirty="0" smtClean="0"/>
          </a:p>
          <a:p>
            <a:pPr lvl="1">
              <a:lnSpc>
                <a:spcPct val="90000"/>
              </a:lnSpc>
              <a:buFontTx/>
              <a:buChar char="•"/>
            </a:pPr>
            <a:r>
              <a:rPr lang="en-GB" dirty="0" smtClean="0"/>
              <a:t>a) </a:t>
            </a:r>
            <a:r>
              <a:rPr lang="en-GB" dirty="0" err="1" smtClean="0"/>
              <a:t>að</a:t>
            </a:r>
            <a:r>
              <a:rPr lang="en-GB" dirty="0" smtClean="0"/>
              <a:t> </a:t>
            </a:r>
            <a:r>
              <a:rPr lang="en-GB" dirty="0" err="1" smtClean="0"/>
              <a:t>vega</a:t>
            </a:r>
            <a:r>
              <a:rPr lang="en-GB" dirty="0" smtClean="0"/>
              <a:t> </a:t>
            </a:r>
            <a:r>
              <a:rPr lang="en-GB" dirty="0" err="1" smtClean="0"/>
              <a:t>ekki</a:t>
            </a:r>
            <a:r>
              <a:rPr lang="en-GB" dirty="0" smtClean="0"/>
              <a:t> </a:t>
            </a:r>
            <a:r>
              <a:rPr lang="en-GB" dirty="0" err="1" smtClean="0"/>
              <a:t>aftur</a:t>
            </a:r>
            <a:r>
              <a:rPr lang="en-GB" dirty="0" smtClean="0"/>
              <a:t> í </a:t>
            </a:r>
            <a:r>
              <a:rPr lang="en-GB" dirty="0" err="1" smtClean="0"/>
              <a:t>sama</a:t>
            </a:r>
            <a:r>
              <a:rPr lang="en-GB" dirty="0" smtClean="0"/>
              <a:t> </a:t>
            </a:r>
            <a:r>
              <a:rPr lang="en-GB" dirty="0" err="1" smtClean="0"/>
              <a:t>knérunn</a:t>
            </a:r>
            <a:r>
              <a:rPr lang="en-GB" dirty="0" smtClean="0"/>
              <a:t> </a:t>
            </a:r>
          </a:p>
          <a:p>
            <a:pPr lvl="1">
              <a:lnSpc>
                <a:spcPct val="90000"/>
              </a:lnSpc>
              <a:buFontTx/>
              <a:buChar char="•"/>
            </a:pPr>
            <a:r>
              <a:rPr lang="en-GB" dirty="0" smtClean="0"/>
              <a:t>b) </a:t>
            </a:r>
            <a:r>
              <a:rPr lang="en-GB" dirty="0" err="1" smtClean="0"/>
              <a:t>að</a:t>
            </a:r>
            <a:r>
              <a:rPr lang="en-GB" dirty="0" smtClean="0"/>
              <a:t> </a:t>
            </a:r>
            <a:r>
              <a:rPr lang="en-GB" dirty="0" err="1" smtClean="0"/>
              <a:t>halda</a:t>
            </a:r>
            <a:r>
              <a:rPr lang="en-GB" dirty="0" smtClean="0"/>
              <a:t> </a:t>
            </a:r>
            <a:r>
              <a:rPr lang="en-GB" dirty="0" err="1" smtClean="0"/>
              <a:t>sættina</a:t>
            </a:r>
            <a:r>
              <a:rPr lang="en-GB" dirty="0" smtClean="0"/>
              <a:t> </a:t>
            </a:r>
            <a:r>
              <a:rPr lang="en-GB" dirty="0" err="1" smtClean="0"/>
              <a:t>sem</a:t>
            </a:r>
            <a:r>
              <a:rPr lang="en-GB" dirty="0" smtClean="0"/>
              <a:t> </a:t>
            </a:r>
            <a:r>
              <a:rPr lang="en-GB" dirty="0" err="1" smtClean="0"/>
              <a:t>gerð</a:t>
            </a:r>
            <a:r>
              <a:rPr lang="en-GB" dirty="0" smtClean="0"/>
              <a:t> </a:t>
            </a:r>
            <a:r>
              <a:rPr lang="en-GB" dirty="0" err="1" smtClean="0"/>
              <a:t>verði</a:t>
            </a:r>
            <a:r>
              <a:rPr lang="en-GB" dirty="0" smtClean="0"/>
              <a:t>. </a:t>
            </a:r>
            <a:endParaRPr lang="is-IS" dirty="0"/>
          </a:p>
          <a:p>
            <a:pPr lvl="1">
              <a:lnSpc>
                <a:spcPct val="90000"/>
              </a:lnSpc>
              <a:buNone/>
            </a:pPr>
            <a:endParaRPr lang="en-GB" dirty="0" smtClean="0"/>
          </a:p>
          <a:p>
            <a:pPr marL="342900" lvl="2" indent="-342900">
              <a:lnSpc>
                <a:spcPct val="90000"/>
              </a:lnSpc>
            </a:pPr>
            <a:r>
              <a:rPr lang="is-IS" sz="3200" dirty="0" smtClean="0"/>
              <a:t>Giss</a:t>
            </a:r>
            <a:r>
              <a:rPr lang="en-GB" sz="3200" dirty="0" err="1" smtClean="0"/>
              <a:t>ur</a:t>
            </a:r>
            <a:r>
              <a:rPr lang="en-GB" sz="3200" dirty="0" smtClean="0"/>
              <a:t> </a:t>
            </a:r>
            <a:r>
              <a:rPr lang="en-GB" sz="3200" dirty="0" err="1" smtClean="0"/>
              <a:t>hvíti</a:t>
            </a:r>
            <a:r>
              <a:rPr lang="en-GB" sz="3200" dirty="0" smtClean="0"/>
              <a:t> og Geir </a:t>
            </a:r>
            <a:r>
              <a:rPr lang="en-GB" sz="3200" dirty="0" err="1" smtClean="0"/>
              <a:t>goði</a:t>
            </a:r>
            <a:r>
              <a:rPr lang="en-GB" sz="3200" dirty="0" smtClean="0"/>
              <a:t> </a:t>
            </a:r>
            <a:r>
              <a:rPr lang="en-GB" sz="3200" dirty="0" err="1" smtClean="0"/>
              <a:t>varpa</a:t>
            </a:r>
            <a:r>
              <a:rPr lang="en-GB" sz="3200" dirty="0" smtClean="0"/>
              <a:t> </a:t>
            </a:r>
            <a:r>
              <a:rPr lang="en-GB" sz="3200" dirty="0" err="1" smtClean="0"/>
              <a:t>hlutkesti</a:t>
            </a:r>
            <a:r>
              <a:rPr lang="en-GB" sz="3200" dirty="0" smtClean="0"/>
              <a:t> um </a:t>
            </a:r>
            <a:r>
              <a:rPr lang="en-GB" sz="3200" dirty="0" err="1" smtClean="0"/>
              <a:t>það</a:t>
            </a:r>
            <a:r>
              <a:rPr lang="en-GB" sz="3200" dirty="0" smtClean="0"/>
              <a:t> </a:t>
            </a:r>
            <a:r>
              <a:rPr lang="en-GB" sz="3200" dirty="0" err="1" smtClean="0"/>
              <a:t>hvor</a:t>
            </a:r>
            <a:r>
              <a:rPr lang="en-GB" sz="3200" dirty="0" smtClean="0"/>
              <a:t> </a:t>
            </a:r>
            <a:r>
              <a:rPr lang="en-GB" sz="3200" dirty="0" err="1" smtClean="0"/>
              <a:t>eigi</a:t>
            </a:r>
            <a:r>
              <a:rPr lang="en-GB" sz="3200" dirty="0" smtClean="0"/>
              <a:t> </a:t>
            </a:r>
            <a:r>
              <a:rPr lang="en-GB" sz="3200" dirty="0" err="1" smtClean="0"/>
              <a:t>að</a:t>
            </a:r>
            <a:r>
              <a:rPr lang="en-GB" sz="3200" dirty="0" smtClean="0"/>
              <a:t> </a:t>
            </a:r>
            <a:r>
              <a:rPr lang="en-GB" sz="3200" dirty="0" err="1" smtClean="0"/>
              <a:t>sækja</a:t>
            </a:r>
            <a:r>
              <a:rPr lang="en-GB" sz="3200" dirty="0" smtClean="0"/>
              <a:t> </a:t>
            </a:r>
            <a:r>
              <a:rPr lang="en-GB" sz="3200" dirty="0" err="1" smtClean="0"/>
              <a:t>málið</a:t>
            </a:r>
            <a:r>
              <a:rPr lang="en-GB" sz="3200" dirty="0" smtClean="0"/>
              <a:t> á </a:t>
            </a:r>
            <a:r>
              <a:rPr lang="en-GB" sz="3200" dirty="0" err="1" smtClean="0"/>
              <a:t>þingi</a:t>
            </a:r>
            <a:r>
              <a:rPr lang="en-GB" sz="3200" dirty="0" smtClean="0"/>
              <a:t> - </a:t>
            </a:r>
            <a:r>
              <a:rPr lang="en-GB" sz="3200" dirty="0" err="1" smtClean="0"/>
              <a:t>það</a:t>
            </a:r>
            <a:r>
              <a:rPr lang="en-GB" sz="3200" dirty="0" smtClean="0"/>
              <a:t> </a:t>
            </a:r>
            <a:r>
              <a:rPr lang="en-GB" sz="3200" dirty="0" err="1" smtClean="0"/>
              <a:t>kemur</a:t>
            </a:r>
            <a:r>
              <a:rPr lang="en-GB" sz="3200" dirty="0" smtClean="0"/>
              <a:t> í </a:t>
            </a:r>
            <a:r>
              <a:rPr lang="en-GB" sz="3200" dirty="0" err="1" smtClean="0"/>
              <a:t>hlut</a:t>
            </a:r>
            <a:r>
              <a:rPr lang="en-GB" sz="3200" dirty="0" smtClean="0"/>
              <a:t> </a:t>
            </a:r>
            <a:r>
              <a:rPr lang="en-GB" sz="3200" dirty="0" err="1" smtClean="0"/>
              <a:t>Geirs</a:t>
            </a:r>
            <a:r>
              <a:rPr lang="en-GB" sz="3200" dirty="0" smtClean="0"/>
              <a:t>. </a:t>
            </a:r>
          </a:p>
          <a:p>
            <a:pPr>
              <a:lnSpc>
                <a:spcPct val="90000"/>
              </a:lnSpc>
            </a:pPr>
            <a:endParaRPr lang="is-IS" dirty="0"/>
          </a:p>
          <a:p>
            <a:pPr>
              <a:lnSpc>
                <a:spcPct val="90000"/>
              </a:lnSpc>
              <a:buFontTx/>
              <a:buNone/>
            </a:pPr>
            <a:endParaRPr lang="en-GB" dirty="0"/>
          </a:p>
          <a:p>
            <a:pPr lvl="1">
              <a:lnSpc>
                <a:spcPct val="90000"/>
              </a:lnSpc>
              <a:buFontTx/>
              <a:buChar char="•"/>
            </a:pPr>
            <a:r>
              <a:rPr lang="en-GB" dirty="0"/>
              <a:t>a) </a:t>
            </a:r>
            <a:r>
              <a:rPr lang="en-GB" dirty="0" err="1"/>
              <a:t>að</a:t>
            </a:r>
            <a:r>
              <a:rPr lang="en-GB" dirty="0"/>
              <a:t> </a:t>
            </a:r>
            <a:r>
              <a:rPr lang="en-GB" dirty="0" err="1"/>
              <a:t>vega</a:t>
            </a:r>
            <a:r>
              <a:rPr lang="en-GB" dirty="0"/>
              <a:t> </a:t>
            </a:r>
            <a:r>
              <a:rPr lang="en-GB" dirty="0" err="1"/>
              <a:t>ekki</a:t>
            </a:r>
            <a:r>
              <a:rPr lang="en-GB" dirty="0"/>
              <a:t> </a:t>
            </a:r>
            <a:r>
              <a:rPr lang="en-GB" dirty="0" err="1"/>
              <a:t>aftur</a:t>
            </a:r>
            <a:r>
              <a:rPr lang="en-GB" dirty="0"/>
              <a:t> í </a:t>
            </a:r>
            <a:r>
              <a:rPr lang="en-GB" dirty="0" err="1"/>
              <a:t>sama</a:t>
            </a:r>
            <a:r>
              <a:rPr lang="en-GB" dirty="0"/>
              <a:t> </a:t>
            </a:r>
            <a:r>
              <a:rPr lang="en-GB" dirty="0" err="1"/>
              <a:t>knérunn</a:t>
            </a:r>
            <a:r>
              <a:rPr lang="en-GB" dirty="0"/>
              <a:t> </a:t>
            </a:r>
          </a:p>
          <a:p>
            <a:pPr lvl="1">
              <a:lnSpc>
                <a:spcPct val="90000"/>
              </a:lnSpc>
              <a:buFontTx/>
              <a:buChar char="•"/>
            </a:pPr>
            <a:r>
              <a:rPr lang="en-GB" dirty="0"/>
              <a:t>b) </a:t>
            </a:r>
            <a:r>
              <a:rPr lang="en-GB" dirty="0" err="1"/>
              <a:t>að</a:t>
            </a:r>
            <a:r>
              <a:rPr lang="en-GB" dirty="0"/>
              <a:t> </a:t>
            </a:r>
            <a:r>
              <a:rPr lang="en-GB" dirty="0" err="1"/>
              <a:t>halda</a:t>
            </a:r>
            <a:r>
              <a:rPr lang="en-GB" dirty="0"/>
              <a:t> </a:t>
            </a:r>
            <a:r>
              <a:rPr lang="en-GB" dirty="0" err="1"/>
              <a:t>sættina</a:t>
            </a:r>
            <a:r>
              <a:rPr lang="en-GB" dirty="0"/>
              <a:t> </a:t>
            </a:r>
            <a:r>
              <a:rPr lang="en-GB" dirty="0" err="1"/>
              <a:t>sem</a:t>
            </a:r>
            <a:r>
              <a:rPr lang="en-GB" dirty="0"/>
              <a:t> </a:t>
            </a:r>
            <a:r>
              <a:rPr lang="en-GB" dirty="0" err="1"/>
              <a:t>gerð</a:t>
            </a:r>
            <a:r>
              <a:rPr lang="en-GB" dirty="0"/>
              <a:t> </a:t>
            </a:r>
            <a:r>
              <a:rPr lang="en-GB" dirty="0" err="1"/>
              <a:t>verði</a:t>
            </a:r>
            <a:r>
              <a:rPr lang="en-GB" dirty="0"/>
              <a:t>. </a:t>
            </a:r>
            <a:endParaRPr lang="is-IS" dirty="0"/>
          </a:p>
          <a:p>
            <a:pPr lvl="1">
              <a:lnSpc>
                <a:spcPct val="90000"/>
              </a:lnSpc>
              <a:buFontTx/>
              <a:buChar char="•"/>
            </a:pPr>
            <a:endParaRPr lang="is-IS" dirty="0"/>
          </a:p>
          <a:p>
            <a:pPr lvl="1">
              <a:lnSpc>
                <a:spcPct val="90000"/>
              </a:lnSpc>
              <a:buFontTx/>
              <a:buChar char="•"/>
            </a:pP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s-IS"/>
              <a:t>56. kafli</a:t>
            </a:r>
            <a:endParaRPr lang="en-GB"/>
          </a:p>
        </p:txBody>
      </p:sp>
      <p:sp>
        <p:nvSpPr>
          <p:cNvPr id="13315" name="Rectangle 3"/>
          <p:cNvSpPr>
            <a:spLocks noGrp="1" noChangeArrowheads="1"/>
          </p:cNvSpPr>
          <p:nvPr>
            <p:ph idx="1"/>
          </p:nvPr>
        </p:nvSpPr>
        <p:spPr/>
        <p:txBody>
          <a:bodyPr/>
          <a:lstStyle/>
          <a:p>
            <a:pPr lvl="1">
              <a:buFontTx/>
              <a:buChar char="•"/>
            </a:pPr>
            <a:r>
              <a:rPr lang="en-GB" dirty="0" err="1"/>
              <a:t>Skafti</a:t>
            </a:r>
            <a:r>
              <a:rPr lang="en-GB" dirty="0"/>
              <a:t> </a:t>
            </a:r>
            <a:r>
              <a:rPr lang="en-GB" dirty="0" err="1"/>
              <a:t>Þóroddsson</a:t>
            </a:r>
            <a:r>
              <a:rPr lang="en-GB" dirty="0"/>
              <a:t> </a:t>
            </a:r>
            <a:r>
              <a:rPr lang="en-GB" dirty="0" err="1"/>
              <a:t>kynntur</a:t>
            </a:r>
            <a:r>
              <a:rPr lang="en-GB" dirty="0"/>
              <a:t>. </a:t>
            </a:r>
          </a:p>
          <a:p>
            <a:pPr lvl="1">
              <a:buFontTx/>
              <a:buChar char="•"/>
            </a:pPr>
            <a:r>
              <a:rPr lang="en-GB" dirty="0"/>
              <a:t>Á </a:t>
            </a:r>
            <a:r>
              <a:rPr lang="en-GB" dirty="0" err="1"/>
              <a:t>þingi</a:t>
            </a:r>
            <a:r>
              <a:rPr lang="en-GB" dirty="0"/>
              <a:t>: Geir </a:t>
            </a:r>
            <a:r>
              <a:rPr lang="en-GB" dirty="0" err="1"/>
              <a:t>goði</a:t>
            </a:r>
            <a:r>
              <a:rPr lang="en-GB" dirty="0"/>
              <a:t> </a:t>
            </a:r>
            <a:r>
              <a:rPr lang="en-GB" dirty="0" err="1"/>
              <a:t>lýsir</a:t>
            </a:r>
            <a:r>
              <a:rPr lang="en-GB" dirty="0"/>
              <a:t> </a:t>
            </a:r>
            <a:r>
              <a:rPr lang="en-GB" dirty="0" err="1"/>
              <a:t>vígsökum</a:t>
            </a:r>
            <a:r>
              <a:rPr lang="en-GB" dirty="0"/>
              <a:t> á </a:t>
            </a:r>
            <a:r>
              <a:rPr lang="en-GB" dirty="0" err="1"/>
              <a:t>hendur</a:t>
            </a:r>
            <a:r>
              <a:rPr lang="en-GB" dirty="0"/>
              <a:t> </a:t>
            </a:r>
            <a:r>
              <a:rPr lang="en-GB" dirty="0" err="1"/>
              <a:t>Gunnari</a:t>
            </a:r>
            <a:r>
              <a:rPr lang="en-GB" dirty="0"/>
              <a:t> og </a:t>
            </a:r>
            <a:r>
              <a:rPr lang="en-GB" dirty="0" err="1"/>
              <a:t>Kolskeggi</a:t>
            </a:r>
            <a:r>
              <a:rPr lang="en-GB" dirty="0"/>
              <a:t>. Gunnar </a:t>
            </a:r>
            <a:r>
              <a:rPr lang="en-GB" dirty="0" err="1"/>
              <a:t>telur</a:t>
            </a:r>
            <a:r>
              <a:rPr lang="en-GB" dirty="0"/>
              <a:t>, í </a:t>
            </a:r>
            <a:r>
              <a:rPr lang="en-GB" dirty="0" err="1"/>
              <a:t>vörn</a:t>
            </a:r>
            <a:r>
              <a:rPr lang="en-GB" dirty="0"/>
              <a:t> </a:t>
            </a:r>
            <a:r>
              <a:rPr lang="en-GB" dirty="0" err="1"/>
              <a:t>málsins</a:t>
            </a:r>
            <a:r>
              <a:rPr lang="en-GB" dirty="0"/>
              <a:t>, </a:t>
            </a:r>
            <a:r>
              <a:rPr lang="en-GB" dirty="0" err="1"/>
              <a:t>að</a:t>
            </a:r>
            <a:r>
              <a:rPr lang="en-GB" dirty="0"/>
              <a:t> </a:t>
            </a:r>
            <a:r>
              <a:rPr lang="en-GB" dirty="0" err="1"/>
              <a:t>Otkell</a:t>
            </a:r>
            <a:r>
              <a:rPr lang="en-GB" dirty="0"/>
              <a:t> </a:t>
            </a:r>
            <a:r>
              <a:rPr lang="en-GB" dirty="0" err="1"/>
              <a:t>eigi</a:t>
            </a:r>
            <a:r>
              <a:rPr lang="en-GB" dirty="0"/>
              <a:t> </a:t>
            </a:r>
            <a:r>
              <a:rPr lang="en-GB" dirty="0" err="1"/>
              <a:t>að</a:t>
            </a:r>
            <a:r>
              <a:rPr lang="en-GB" dirty="0"/>
              <a:t> </a:t>
            </a:r>
            <a:r>
              <a:rPr lang="en-GB" dirty="0" err="1"/>
              <a:t>vera</a:t>
            </a:r>
            <a:r>
              <a:rPr lang="en-GB" dirty="0"/>
              <a:t> </a:t>
            </a:r>
            <a:r>
              <a:rPr lang="en-GB" dirty="0" err="1"/>
              <a:t>ógildur</a:t>
            </a:r>
            <a:r>
              <a:rPr lang="en-GB" dirty="0"/>
              <a:t> </a:t>
            </a:r>
            <a:r>
              <a:rPr lang="en-GB" dirty="0" err="1"/>
              <a:t>því</a:t>
            </a:r>
            <a:r>
              <a:rPr lang="en-GB" dirty="0"/>
              <a:t> </a:t>
            </a:r>
            <a:r>
              <a:rPr lang="en-GB" dirty="0" err="1"/>
              <a:t>hann</a:t>
            </a:r>
            <a:r>
              <a:rPr lang="en-GB" dirty="0"/>
              <a:t> </a:t>
            </a:r>
            <a:r>
              <a:rPr lang="en-GB" dirty="0" err="1"/>
              <a:t>hafi</a:t>
            </a:r>
            <a:r>
              <a:rPr lang="en-GB" dirty="0"/>
              <a:t> </a:t>
            </a:r>
            <a:r>
              <a:rPr lang="en-GB" dirty="0" err="1"/>
              <a:t>áður</a:t>
            </a:r>
            <a:r>
              <a:rPr lang="en-GB" dirty="0"/>
              <a:t> </a:t>
            </a:r>
            <a:r>
              <a:rPr lang="en-GB" dirty="0" err="1"/>
              <a:t>sært</a:t>
            </a:r>
            <a:r>
              <a:rPr lang="en-GB" dirty="0"/>
              <a:t> sig. </a:t>
            </a:r>
            <a:r>
              <a:rPr lang="en-GB" dirty="0" err="1"/>
              <a:t>Einnig</a:t>
            </a:r>
            <a:r>
              <a:rPr lang="en-GB" dirty="0"/>
              <a:t> </a:t>
            </a:r>
            <a:r>
              <a:rPr lang="en-GB" dirty="0" err="1"/>
              <a:t>telur</a:t>
            </a:r>
            <a:r>
              <a:rPr lang="en-GB" dirty="0"/>
              <a:t> </a:t>
            </a:r>
            <a:r>
              <a:rPr lang="en-GB" dirty="0" err="1"/>
              <a:t>hann</a:t>
            </a:r>
            <a:r>
              <a:rPr lang="en-GB" dirty="0"/>
              <a:t> Geir </a:t>
            </a:r>
            <a:r>
              <a:rPr lang="en-GB" dirty="0" err="1"/>
              <a:t>goða</a:t>
            </a:r>
            <a:r>
              <a:rPr lang="en-GB" dirty="0"/>
              <a:t> </a:t>
            </a:r>
            <a:r>
              <a:rPr lang="en-GB" dirty="0" err="1"/>
              <a:t>sækja</a:t>
            </a:r>
            <a:r>
              <a:rPr lang="en-GB" dirty="0"/>
              <a:t> </a:t>
            </a:r>
            <a:r>
              <a:rPr lang="en-GB" dirty="0" err="1"/>
              <a:t>málið</a:t>
            </a:r>
            <a:r>
              <a:rPr lang="en-GB" dirty="0"/>
              <a:t> </a:t>
            </a:r>
            <a:r>
              <a:rPr lang="en-GB" dirty="0" err="1"/>
              <a:t>rangt</a:t>
            </a:r>
            <a:r>
              <a:rPr lang="en-GB" dirty="0"/>
              <a:t> og </a:t>
            </a:r>
            <a:r>
              <a:rPr lang="en-GB" dirty="0" err="1"/>
              <a:t>ætlar</a:t>
            </a:r>
            <a:r>
              <a:rPr lang="en-GB" dirty="0"/>
              <a:t> </a:t>
            </a:r>
            <a:r>
              <a:rPr lang="en-GB" dirty="0" err="1"/>
              <a:t>að</a:t>
            </a:r>
            <a:r>
              <a:rPr lang="en-GB" dirty="0"/>
              <a:t> </a:t>
            </a:r>
            <a:r>
              <a:rPr lang="en-GB" dirty="0" smtClean="0"/>
              <a:t>„</a:t>
            </a:r>
            <a:r>
              <a:rPr lang="en-GB" dirty="0" err="1" smtClean="0"/>
              <a:t>kæra</a:t>
            </a:r>
            <a:r>
              <a:rPr lang="en-GB" dirty="0" smtClean="0"/>
              <a:t>“ </a:t>
            </a:r>
            <a:r>
              <a:rPr lang="en-GB" dirty="0" err="1"/>
              <a:t>hann</a:t>
            </a:r>
            <a:r>
              <a:rPr lang="en-GB" dirty="0"/>
              <a:t> </a:t>
            </a:r>
            <a:r>
              <a:rPr lang="en-GB" dirty="0" err="1"/>
              <a:t>fyrir</a:t>
            </a:r>
            <a:r>
              <a:rPr lang="en-GB" dirty="0"/>
              <a:t> </a:t>
            </a:r>
            <a:r>
              <a:rPr lang="en-GB" dirty="0" err="1"/>
              <a:t>afglöp</a:t>
            </a:r>
            <a:r>
              <a:rPr lang="en-GB" dirty="0"/>
              <a:t>. </a:t>
            </a:r>
            <a:r>
              <a:rPr lang="en-GB" dirty="0" err="1"/>
              <a:t>Njáll</a:t>
            </a:r>
            <a:r>
              <a:rPr lang="en-GB" dirty="0"/>
              <a:t> </a:t>
            </a:r>
            <a:r>
              <a:rPr lang="en-GB" dirty="0" err="1"/>
              <a:t>o.fl</a:t>
            </a:r>
            <a:r>
              <a:rPr lang="en-GB" dirty="0"/>
              <a:t>. </a:t>
            </a:r>
            <a:r>
              <a:rPr lang="en-GB" dirty="0" err="1"/>
              <a:t>stilla</a:t>
            </a:r>
            <a:r>
              <a:rPr lang="en-GB" dirty="0"/>
              <a:t> </a:t>
            </a:r>
            <a:r>
              <a:rPr lang="en-GB" dirty="0" err="1"/>
              <a:t>til</a:t>
            </a:r>
            <a:r>
              <a:rPr lang="en-GB" dirty="0"/>
              <a:t> </a:t>
            </a:r>
            <a:r>
              <a:rPr lang="en-GB" dirty="0" err="1"/>
              <a:t>friðar</a:t>
            </a:r>
            <a:r>
              <a:rPr lang="en-GB" dirty="0"/>
              <a:t>. Gunnar (og </a:t>
            </a:r>
            <a:r>
              <a:rPr lang="en-GB" dirty="0" err="1"/>
              <a:t>frændur</a:t>
            </a:r>
            <a:r>
              <a:rPr lang="en-GB" dirty="0"/>
              <a:t> </a:t>
            </a:r>
            <a:r>
              <a:rPr lang="en-GB" dirty="0" err="1"/>
              <a:t>hans</a:t>
            </a:r>
            <a:r>
              <a:rPr lang="en-GB" dirty="0"/>
              <a:t>) </a:t>
            </a:r>
            <a:r>
              <a:rPr lang="en-GB" dirty="0" err="1"/>
              <a:t>greiða</a:t>
            </a:r>
            <a:r>
              <a:rPr lang="en-GB" dirty="0"/>
              <a:t> </a:t>
            </a:r>
            <a:r>
              <a:rPr lang="en-GB" dirty="0" err="1"/>
              <a:t>skaðabætur</a:t>
            </a:r>
            <a:r>
              <a:rPr lang="en-GB" dirty="0"/>
              <a:t> og </a:t>
            </a:r>
            <a:r>
              <a:rPr lang="en-GB" dirty="0" err="1"/>
              <a:t>lýkur</a:t>
            </a:r>
            <a:r>
              <a:rPr lang="en-GB" dirty="0"/>
              <a:t> </a:t>
            </a:r>
            <a:r>
              <a:rPr lang="en-GB" dirty="0" err="1"/>
              <a:t>málinu</a:t>
            </a:r>
            <a:r>
              <a:rPr lang="en-GB" dirty="0"/>
              <a:t> </a:t>
            </a:r>
            <a:r>
              <a:rPr lang="en-GB" dirty="0" err="1"/>
              <a:t>með</a:t>
            </a:r>
            <a:r>
              <a:rPr lang="en-GB" dirty="0"/>
              <a:t> </a:t>
            </a:r>
            <a:r>
              <a:rPr lang="en-GB" dirty="0" err="1"/>
              <a:t>fullum</a:t>
            </a:r>
            <a:r>
              <a:rPr lang="en-GB" dirty="0"/>
              <a:t> </a:t>
            </a:r>
            <a:r>
              <a:rPr lang="en-GB" dirty="0" err="1"/>
              <a:t>sáttum</a:t>
            </a:r>
            <a:r>
              <a:rPr lang="en-GB" dirty="0"/>
              <a:t> á </a:t>
            </a:r>
            <a:r>
              <a:rPr lang="en-GB" dirty="0" err="1"/>
              <a:t>þessu</a:t>
            </a:r>
            <a:r>
              <a:rPr lang="en-GB" dirty="0"/>
              <a:t> </a:t>
            </a:r>
            <a:r>
              <a:rPr lang="en-GB" dirty="0" err="1"/>
              <a:t>þingi</a:t>
            </a:r>
            <a:r>
              <a:rPr lang="en-GB" dirty="0"/>
              <a:t>. </a:t>
            </a:r>
          </a:p>
          <a:p>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s-IS" dirty="0"/>
              <a:t>57. kafli</a:t>
            </a:r>
            <a:endParaRPr lang="en-GB" dirty="0"/>
          </a:p>
        </p:txBody>
      </p:sp>
      <p:sp>
        <p:nvSpPr>
          <p:cNvPr id="14339" name="Rectangle 3"/>
          <p:cNvSpPr>
            <a:spLocks noGrp="1" noChangeArrowheads="1"/>
          </p:cNvSpPr>
          <p:nvPr>
            <p:ph idx="1"/>
          </p:nvPr>
        </p:nvSpPr>
        <p:spPr/>
        <p:txBody>
          <a:bodyPr/>
          <a:lstStyle/>
          <a:p>
            <a:pPr lvl="1">
              <a:buFontTx/>
              <a:buChar char="•"/>
            </a:pPr>
            <a:r>
              <a:rPr lang="en-GB" dirty="0" err="1"/>
              <a:t>Starkaður</a:t>
            </a:r>
            <a:r>
              <a:rPr lang="en-GB" dirty="0"/>
              <a:t> ~ </a:t>
            </a:r>
            <a:r>
              <a:rPr lang="en-GB" dirty="0" err="1"/>
              <a:t>Hallbera</a:t>
            </a:r>
            <a:r>
              <a:rPr lang="en-GB" dirty="0"/>
              <a:t>    -&gt; </a:t>
            </a:r>
            <a:r>
              <a:rPr lang="en-GB" dirty="0" err="1"/>
              <a:t>Undir</a:t>
            </a:r>
            <a:r>
              <a:rPr lang="en-GB" dirty="0"/>
              <a:t> </a:t>
            </a:r>
            <a:r>
              <a:rPr lang="en-GB" dirty="0" err="1"/>
              <a:t>Þríhyrningi</a:t>
            </a:r>
            <a:r>
              <a:rPr lang="en-GB" dirty="0"/>
              <a:t> ________________</a:t>
            </a:r>
            <a:r>
              <a:rPr lang="is-IS" dirty="0"/>
              <a:t>___________________</a:t>
            </a:r>
            <a:r>
              <a:rPr lang="en-GB" dirty="0"/>
              <a:t>  </a:t>
            </a:r>
            <a:r>
              <a:rPr lang="is-IS" dirty="0"/>
              <a:t>  	</a:t>
            </a:r>
            <a:r>
              <a:rPr lang="en-GB" dirty="0"/>
              <a:t>|             |                 | </a:t>
            </a:r>
            <a:r>
              <a:rPr lang="is-IS" dirty="0"/>
              <a:t>                    </a:t>
            </a:r>
            <a:r>
              <a:rPr lang="en-GB" dirty="0"/>
              <a:t>  | </a:t>
            </a:r>
            <a:r>
              <a:rPr lang="en-GB" dirty="0" err="1"/>
              <a:t>Þorgeir</a:t>
            </a:r>
            <a:r>
              <a:rPr lang="en-GB" dirty="0"/>
              <a:t>      </a:t>
            </a:r>
            <a:r>
              <a:rPr lang="en-GB" dirty="0" err="1"/>
              <a:t>Börkur</a:t>
            </a:r>
            <a:r>
              <a:rPr lang="en-GB" dirty="0"/>
              <a:t>       </a:t>
            </a:r>
            <a:r>
              <a:rPr lang="en-GB" dirty="0" err="1"/>
              <a:t>Þorkell</a:t>
            </a:r>
            <a:r>
              <a:rPr lang="is-IS" dirty="0"/>
              <a:t>    Hildigunnur</a:t>
            </a:r>
          </a:p>
          <a:p>
            <a:pPr lvl="3">
              <a:buFontTx/>
              <a:buNone/>
            </a:pPr>
            <a:r>
              <a:rPr lang="is-IS" dirty="0"/>
              <a:t>							</a:t>
            </a:r>
            <a:r>
              <a:rPr lang="is-IS" sz="2800" dirty="0"/>
              <a:t>læknir</a:t>
            </a:r>
            <a:endParaRPr lang="en-GB" sz="2800" dirty="0"/>
          </a:p>
          <a:p>
            <a:endParaRPr lang="en-GB" sz="28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623870"/>
          </a:xfrm>
        </p:spPr>
        <p:txBody>
          <a:bodyPr/>
          <a:lstStyle/>
          <a:p>
            <a:r>
              <a:rPr lang="is-IS" sz="3200" dirty="0">
                <a:latin typeface="+mn-lt"/>
              </a:rPr>
              <a:t>58. kafli</a:t>
            </a:r>
            <a:endParaRPr lang="en-GB" sz="3200" dirty="0">
              <a:latin typeface="+mn-lt"/>
            </a:endParaRPr>
          </a:p>
        </p:txBody>
      </p:sp>
      <p:sp>
        <p:nvSpPr>
          <p:cNvPr id="2051" name="Rectangle 3"/>
          <p:cNvSpPr>
            <a:spLocks noGrp="1" noChangeArrowheads="1"/>
          </p:cNvSpPr>
          <p:nvPr>
            <p:ph idx="1"/>
          </p:nvPr>
        </p:nvSpPr>
        <p:spPr>
          <a:xfrm>
            <a:off x="228600" y="914400"/>
            <a:ext cx="8915400" cy="5181600"/>
          </a:xfrm>
        </p:spPr>
        <p:txBody>
          <a:bodyPr/>
          <a:lstStyle/>
          <a:p>
            <a:pPr lvl="1">
              <a:buFontTx/>
              <a:buChar char="•"/>
            </a:pPr>
            <a:r>
              <a:rPr lang="en-GB" dirty="0" err="1"/>
              <a:t>Egill</a:t>
            </a:r>
            <a:r>
              <a:rPr lang="en-GB" dirty="0"/>
              <a:t> </a:t>
            </a:r>
            <a:r>
              <a:rPr lang="en-GB" dirty="0" err="1"/>
              <a:t>Kolsson</a:t>
            </a:r>
            <a:r>
              <a:rPr lang="en-GB" dirty="0"/>
              <a:t> ~ </a:t>
            </a:r>
            <a:r>
              <a:rPr lang="en-GB" dirty="0" err="1"/>
              <a:t>Steinvör</a:t>
            </a:r>
            <a:r>
              <a:rPr lang="en-GB" dirty="0"/>
              <a:t> (</a:t>
            </a:r>
            <a:r>
              <a:rPr lang="en-GB" dirty="0" err="1"/>
              <a:t>systir</a:t>
            </a:r>
            <a:r>
              <a:rPr lang="en-GB" dirty="0"/>
              <a:t> </a:t>
            </a:r>
            <a:r>
              <a:rPr lang="en-GB" dirty="0" err="1"/>
              <a:t>Starkaðar</a:t>
            </a:r>
            <a:r>
              <a:rPr lang="en-GB" dirty="0"/>
              <a:t>)   -&gt; á </a:t>
            </a:r>
            <a:r>
              <a:rPr lang="is-IS" dirty="0"/>
              <a:t>								</a:t>
            </a:r>
            <a:r>
              <a:rPr lang="en-GB" dirty="0" err="1" smtClean="0"/>
              <a:t>Sandgili</a:t>
            </a:r>
            <a:endParaRPr lang="en-GB" dirty="0"/>
          </a:p>
          <a:p>
            <a:pPr lvl="1">
              <a:buNone/>
            </a:pPr>
            <a:r>
              <a:rPr lang="en-GB" dirty="0" smtClean="0"/>
              <a:t>_________________________________ </a:t>
            </a:r>
            <a:r>
              <a:rPr lang="en-GB" dirty="0"/>
              <a:t/>
            </a:r>
            <a:br>
              <a:rPr lang="en-GB" dirty="0"/>
            </a:br>
            <a:r>
              <a:rPr lang="en-GB" dirty="0"/>
              <a:t>      |            |                |                | </a:t>
            </a:r>
            <a:br>
              <a:rPr lang="en-GB" dirty="0"/>
            </a:br>
            <a:r>
              <a:rPr lang="en-GB" dirty="0"/>
              <a:t> </a:t>
            </a:r>
            <a:r>
              <a:rPr lang="en-GB" dirty="0" err="1"/>
              <a:t>Kolur</a:t>
            </a:r>
            <a:r>
              <a:rPr lang="en-GB" dirty="0"/>
              <a:t>      </a:t>
            </a:r>
            <a:r>
              <a:rPr lang="en-GB" dirty="0" err="1"/>
              <a:t>Óttar</a:t>
            </a:r>
            <a:r>
              <a:rPr lang="en-GB" dirty="0"/>
              <a:t>       Haukur    Guðrún </a:t>
            </a:r>
            <a:r>
              <a:rPr lang="en-GB" dirty="0" err="1"/>
              <a:t>náttsól</a:t>
            </a:r>
            <a:r>
              <a:rPr lang="en-GB" dirty="0"/>
              <a:t> </a:t>
            </a:r>
            <a:br>
              <a:rPr lang="en-GB" dirty="0"/>
            </a:br>
            <a:endParaRPr lang="is-IS" dirty="0"/>
          </a:p>
          <a:p>
            <a:pPr lvl="1">
              <a:buFont typeface="Arial" pitchFamily="34" charset="0"/>
              <a:buChar char="•"/>
            </a:pPr>
            <a:r>
              <a:rPr lang="en-GB" dirty="0"/>
              <a:t>  </a:t>
            </a:r>
            <a:r>
              <a:rPr lang="en-GB" dirty="0" err="1"/>
              <a:t>Þórir</a:t>
            </a:r>
            <a:r>
              <a:rPr lang="en-GB" dirty="0"/>
              <a:t> og </a:t>
            </a:r>
            <a:r>
              <a:rPr lang="en-GB" dirty="0" err="1"/>
              <a:t>Þorgrímur</a:t>
            </a:r>
            <a:r>
              <a:rPr lang="en-GB" dirty="0"/>
              <a:t>:  </a:t>
            </a:r>
            <a:r>
              <a:rPr lang="en-GB" dirty="0" err="1"/>
              <a:t>Austmenn</a:t>
            </a:r>
            <a:r>
              <a:rPr lang="en-GB" dirty="0"/>
              <a:t>, í </a:t>
            </a:r>
            <a:r>
              <a:rPr lang="en-GB" dirty="0" err="1"/>
              <a:t>vist</a:t>
            </a:r>
            <a:r>
              <a:rPr lang="en-GB" dirty="0"/>
              <a:t> </a:t>
            </a:r>
            <a:r>
              <a:rPr lang="en-GB" dirty="0" err="1"/>
              <a:t>hjá</a:t>
            </a:r>
            <a:r>
              <a:rPr lang="en-GB" dirty="0"/>
              <a:t> </a:t>
            </a:r>
            <a:r>
              <a:rPr lang="en-GB" dirty="0" err="1"/>
              <a:t>Agli</a:t>
            </a:r>
            <a:endParaRPr lang="is-IS" dirty="0"/>
          </a:p>
          <a:p>
            <a:pPr lvl="2">
              <a:buNone/>
            </a:pPr>
            <a:endParaRPr lang="is-IS" sz="2800" dirty="0"/>
          </a:p>
          <a:p>
            <a:pPr marL="756000" lvl="2"/>
            <a:r>
              <a:rPr lang="en-GB" sz="2800" dirty="0" err="1"/>
              <a:t>Synir</a:t>
            </a:r>
            <a:r>
              <a:rPr lang="en-GB" sz="2800" dirty="0"/>
              <a:t> </a:t>
            </a:r>
            <a:r>
              <a:rPr lang="en-GB" sz="2800" dirty="0" err="1"/>
              <a:t>Egils</a:t>
            </a:r>
            <a:r>
              <a:rPr lang="en-GB" sz="2800" dirty="0"/>
              <a:t> </a:t>
            </a:r>
            <a:r>
              <a:rPr lang="en-GB" sz="2800" dirty="0" err="1"/>
              <a:t>ákveða</a:t>
            </a:r>
            <a:r>
              <a:rPr lang="en-GB" sz="2800" dirty="0"/>
              <a:t> </a:t>
            </a:r>
            <a:r>
              <a:rPr lang="en-GB" sz="2800" dirty="0" err="1"/>
              <a:t>að</a:t>
            </a:r>
            <a:r>
              <a:rPr lang="en-GB" sz="2800" dirty="0"/>
              <a:t> </a:t>
            </a:r>
            <a:r>
              <a:rPr lang="en-GB" sz="2800" dirty="0" err="1"/>
              <a:t>bjóða</a:t>
            </a:r>
            <a:r>
              <a:rPr lang="en-GB" sz="2800" dirty="0"/>
              <a:t> </a:t>
            </a:r>
            <a:r>
              <a:rPr lang="en-GB" sz="2800" dirty="0" err="1"/>
              <a:t>Gunnari</a:t>
            </a:r>
            <a:r>
              <a:rPr lang="en-GB" sz="2800" dirty="0"/>
              <a:t> </a:t>
            </a:r>
            <a:r>
              <a:rPr lang="en-GB" sz="2800" dirty="0" err="1"/>
              <a:t>til</a:t>
            </a:r>
            <a:r>
              <a:rPr lang="en-GB" sz="2800" dirty="0"/>
              <a:t> </a:t>
            </a:r>
            <a:r>
              <a:rPr lang="en-GB" sz="2800" dirty="0" err="1"/>
              <a:t>hestaats</a:t>
            </a:r>
            <a:r>
              <a:rPr lang="en-GB" sz="2800" dirty="0"/>
              <a:t>. </a:t>
            </a:r>
            <a:r>
              <a:rPr lang="en-GB" sz="2800" dirty="0" err="1"/>
              <a:t>Njáll</a:t>
            </a:r>
            <a:r>
              <a:rPr lang="en-GB" sz="2800" dirty="0"/>
              <a:t> </a:t>
            </a:r>
            <a:r>
              <a:rPr lang="en-GB" sz="2800" dirty="0" err="1"/>
              <a:t>spáir</a:t>
            </a:r>
            <a:r>
              <a:rPr lang="en-GB" sz="2800" dirty="0"/>
              <a:t> </a:t>
            </a:r>
            <a:r>
              <a:rPr lang="en-GB" sz="2800" dirty="0" err="1"/>
              <a:t>að</a:t>
            </a:r>
            <a:r>
              <a:rPr lang="en-GB" sz="2800" dirty="0"/>
              <a:t> </a:t>
            </a:r>
            <a:r>
              <a:rPr lang="en-GB" sz="2800" dirty="0" err="1"/>
              <a:t>vandræði</a:t>
            </a:r>
            <a:r>
              <a:rPr lang="en-GB" sz="2800" dirty="0"/>
              <a:t> </a:t>
            </a:r>
            <a:r>
              <a:rPr lang="en-GB" sz="2800" dirty="0" err="1"/>
              <a:t>hljótist</a:t>
            </a:r>
            <a:r>
              <a:rPr lang="en-GB" sz="2800" dirty="0"/>
              <a:t> </a:t>
            </a:r>
            <a:r>
              <a:rPr lang="en-GB" sz="2800" dirty="0" err="1"/>
              <a:t>af</a:t>
            </a:r>
            <a:r>
              <a:rPr lang="en-GB" sz="2800" dirty="0"/>
              <a:t> </a:t>
            </a:r>
            <a:r>
              <a:rPr lang="en-GB" sz="2800" dirty="0" err="1"/>
              <a:t>því</a:t>
            </a:r>
            <a:r>
              <a:rPr lang="en-GB" sz="2800" dirty="0"/>
              <a:t>, </a:t>
            </a:r>
            <a:r>
              <a:rPr lang="en-GB" sz="2800" dirty="0" err="1"/>
              <a:t>þó</a:t>
            </a:r>
            <a:r>
              <a:rPr lang="en-GB" sz="2800" dirty="0"/>
              <a:t> </a:t>
            </a:r>
            <a:r>
              <a:rPr lang="en-GB" sz="2800" dirty="0" err="1"/>
              <a:t>ekki</a:t>
            </a:r>
            <a:r>
              <a:rPr lang="en-GB" sz="2800" dirty="0"/>
              <a:t> </a:t>
            </a:r>
            <a:r>
              <a:rPr lang="en-GB" sz="2800" dirty="0" err="1"/>
              <a:t>bani</a:t>
            </a:r>
            <a:r>
              <a:rPr lang="en-GB" sz="2800" dirty="0"/>
              <a:t> </a:t>
            </a:r>
            <a:r>
              <a:rPr lang="en-GB" sz="2800" dirty="0" err="1"/>
              <a:t>Gunnars</a:t>
            </a:r>
            <a:r>
              <a:rPr lang="en-GB" sz="2800" dirty="0"/>
              <a:t>. </a:t>
            </a:r>
          </a:p>
          <a:p>
            <a:pPr lvl="1">
              <a:buFontTx/>
              <a:buChar char="•"/>
            </a:pPr>
            <a:endParaRPr lang="en-GB" dirty="0">
              <a:latin typeface="Arial" charset="0"/>
            </a:endParaRPr>
          </a:p>
          <a:p>
            <a:endParaRPr lang="en-GB"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a:solidFill>
                  <a:schemeClr val="tx1"/>
                </a:solidFill>
              </a:rPr>
              <a:t>7. kafli</a:t>
            </a:r>
            <a:endParaRPr lang="en-GB">
              <a:solidFill>
                <a:schemeClr val="tx1"/>
              </a:solidFill>
            </a:endParaRPr>
          </a:p>
        </p:txBody>
      </p:sp>
      <p:sp>
        <p:nvSpPr>
          <p:cNvPr id="7171" name="Rectangle 3"/>
          <p:cNvSpPr>
            <a:spLocks noGrp="1" noChangeArrowheads="1"/>
          </p:cNvSpPr>
          <p:nvPr>
            <p:ph idx="1"/>
          </p:nvPr>
        </p:nvSpPr>
        <p:spPr/>
        <p:txBody>
          <a:bodyPr/>
          <a:lstStyle/>
          <a:p>
            <a:pPr>
              <a:lnSpc>
                <a:spcPct val="90000"/>
              </a:lnSpc>
            </a:pPr>
            <a:r>
              <a:rPr lang="is-IS"/>
              <a:t>Unni tekst, í annarri tilraun, að segja föður sínum að hjónabandið hafi aldrei verið fullkomnað.</a:t>
            </a:r>
          </a:p>
          <a:p>
            <a:pPr>
              <a:lnSpc>
                <a:spcPct val="90000"/>
              </a:lnSpc>
            </a:pPr>
            <a:r>
              <a:rPr lang="is-IS"/>
              <a:t>Mörður gígja ráðleggur dóttur sinni hvernig hún skuli segja skilið við Hrút og sleppa burt úr Dölum.</a:t>
            </a:r>
          </a:p>
          <a:p>
            <a:pPr>
              <a:lnSpc>
                <a:spcPct val="90000"/>
              </a:lnSpc>
            </a:pPr>
            <a:r>
              <a:rPr lang="is-IS"/>
              <a:t>Mörður tilkynnir lögskilnað þeirra á Alþingi, eftir þriggja ára hjónaband.</a:t>
            </a:r>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4800"/>
            <a:ext cx="7772400" cy="533400"/>
          </a:xfrm>
        </p:spPr>
        <p:txBody>
          <a:bodyPr/>
          <a:lstStyle/>
          <a:p>
            <a:r>
              <a:rPr lang="is-IS" sz="3200" dirty="0">
                <a:latin typeface="+mn-lt"/>
              </a:rPr>
              <a:t>59. kafli</a:t>
            </a:r>
            <a:endParaRPr lang="en-GB" sz="3200" dirty="0">
              <a:latin typeface="+mn-lt"/>
            </a:endParaRPr>
          </a:p>
        </p:txBody>
      </p:sp>
      <p:sp>
        <p:nvSpPr>
          <p:cNvPr id="3075" name="Rectangle 3"/>
          <p:cNvSpPr>
            <a:spLocks noGrp="1" noChangeArrowheads="1"/>
          </p:cNvSpPr>
          <p:nvPr>
            <p:ph idx="1"/>
          </p:nvPr>
        </p:nvSpPr>
        <p:spPr>
          <a:xfrm>
            <a:off x="304800" y="1066800"/>
            <a:ext cx="8839200" cy="5029200"/>
          </a:xfrm>
        </p:spPr>
        <p:txBody>
          <a:bodyPr/>
          <a:lstStyle/>
          <a:p>
            <a:pPr lvl="1">
              <a:lnSpc>
                <a:spcPct val="90000"/>
              </a:lnSpc>
              <a:buFontTx/>
              <a:buNone/>
            </a:pPr>
            <a:r>
              <a:rPr lang="en-GB" dirty="0" smtClean="0"/>
              <a:t>Á </a:t>
            </a:r>
            <a:r>
              <a:rPr lang="en-GB" dirty="0" err="1" smtClean="0"/>
              <a:t>Grjótá</a:t>
            </a:r>
            <a:r>
              <a:rPr lang="en-GB" dirty="0" smtClean="0"/>
              <a:t>:</a:t>
            </a:r>
          </a:p>
          <a:p>
            <a:pPr lvl="1">
              <a:lnSpc>
                <a:spcPct val="90000"/>
              </a:lnSpc>
              <a:buFontTx/>
              <a:buNone/>
            </a:pPr>
            <a:r>
              <a:rPr lang="en-GB" dirty="0" err="1" smtClean="0"/>
              <a:t>Þorgerður</a:t>
            </a:r>
            <a:r>
              <a:rPr lang="en-GB" dirty="0" smtClean="0"/>
              <a:t> </a:t>
            </a:r>
            <a:r>
              <a:rPr lang="en-GB" dirty="0" err="1"/>
              <a:t>Glúmsdóttir</a:t>
            </a:r>
            <a:r>
              <a:rPr lang="en-GB" dirty="0"/>
              <a:t> ~ </a:t>
            </a:r>
            <a:r>
              <a:rPr lang="en-GB" dirty="0" err="1"/>
              <a:t>Þráinn</a:t>
            </a:r>
            <a:r>
              <a:rPr lang="en-GB" dirty="0"/>
              <a:t> </a:t>
            </a:r>
            <a:r>
              <a:rPr lang="en-GB" dirty="0" err="1" smtClean="0"/>
              <a:t>Sigfússon</a:t>
            </a:r>
            <a:endParaRPr lang="is-IS" dirty="0"/>
          </a:p>
          <a:p>
            <a:pPr lvl="1">
              <a:lnSpc>
                <a:spcPct val="90000"/>
              </a:lnSpc>
              <a:buFontTx/>
              <a:buNone/>
            </a:pPr>
            <a:r>
              <a:rPr lang="en-GB" dirty="0"/>
              <a:t>(</a:t>
            </a:r>
            <a:r>
              <a:rPr lang="en-GB" dirty="0" err="1"/>
              <a:t>dóttir</a:t>
            </a:r>
            <a:r>
              <a:rPr lang="en-GB" dirty="0"/>
              <a:t> </a:t>
            </a:r>
            <a:r>
              <a:rPr lang="en-GB" dirty="0" err="1"/>
              <a:t>Hallgerðar</a:t>
            </a:r>
            <a:r>
              <a:rPr lang="en-GB" dirty="0"/>
              <a:t>)</a:t>
            </a:r>
            <a:r>
              <a:rPr lang="is-IS" dirty="0"/>
              <a:t>           (móðurbróðir Gunnars)</a:t>
            </a:r>
          </a:p>
          <a:p>
            <a:pPr lvl="1">
              <a:lnSpc>
                <a:spcPct val="90000"/>
              </a:lnSpc>
              <a:buFontTx/>
              <a:buNone/>
            </a:pPr>
            <a:r>
              <a:rPr lang="en-GB" dirty="0"/>
              <a:t>        </a:t>
            </a:r>
            <a:r>
              <a:rPr lang="en-GB" dirty="0" smtClean="0"/>
              <a:t>________________________________ </a:t>
            </a:r>
            <a:r>
              <a:rPr lang="en-GB" dirty="0"/>
              <a:t/>
            </a:r>
            <a:br>
              <a:rPr lang="en-GB" dirty="0"/>
            </a:br>
            <a:r>
              <a:rPr lang="en-GB" dirty="0"/>
              <a:t>                                  </a:t>
            </a:r>
            <a:r>
              <a:rPr lang="en-GB" dirty="0" smtClean="0"/>
              <a:t> </a:t>
            </a:r>
            <a:r>
              <a:rPr lang="en-GB" dirty="0"/>
              <a:t>| </a:t>
            </a:r>
            <a:br>
              <a:rPr lang="en-GB" dirty="0"/>
            </a:br>
            <a:r>
              <a:rPr lang="en-GB" dirty="0"/>
              <a:t>                           </a:t>
            </a:r>
            <a:r>
              <a:rPr lang="en-GB" dirty="0" err="1" smtClean="0"/>
              <a:t>Höskuldur</a:t>
            </a:r>
            <a:r>
              <a:rPr lang="en-GB" dirty="0" smtClean="0"/>
              <a:t> </a:t>
            </a:r>
            <a:r>
              <a:rPr lang="en-GB" dirty="0"/>
              <a:t/>
            </a:r>
            <a:br>
              <a:rPr lang="en-GB" dirty="0"/>
            </a:br>
            <a:endParaRPr lang="is-IS" dirty="0" smtClean="0"/>
          </a:p>
          <a:p>
            <a:pPr lvl="1">
              <a:lnSpc>
                <a:spcPct val="90000"/>
              </a:lnSpc>
              <a:buFontTx/>
              <a:buNone/>
            </a:pPr>
            <a:r>
              <a:rPr lang="en-GB" dirty="0" smtClean="0"/>
              <a:t>Gunnar ~</a:t>
            </a:r>
            <a:r>
              <a:rPr lang="en-GB" dirty="0" err="1" smtClean="0"/>
              <a:t>Hallgerður</a:t>
            </a:r>
            <a:r>
              <a:rPr lang="en-GB" dirty="0" smtClean="0"/>
              <a:t> á </a:t>
            </a:r>
            <a:r>
              <a:rPr lang="en-GB" dirty="0" err="1" smtClean="0"/>
              <a:t>Hlíðarenda</a:t>
            </a:r>
            <a:endParaRPr lang="is-IS" dirty="0" smtClean="0"/>
          </a:p>
          <a:p>
            <a:pPr lvl="1">
              <a:lnSpc>
                <a:spcPct val="90000"/>
              </a:lnSpc>
              <a:buFontTx/>
              <a:buNone/>
            </a:pPr>
            <a:r>
              <a:rPr lang="en-GB" dirty="0" smtClean="0"/>
              <a:t>_______________ </a:t>
            </a:r>
            <a:r>
              <a:rPr lang="en-GB" dirty="0"/>
              <a:t/>
            </a:r>
            <a:br>
              <a:rPr lang="en-GB" dirty="0"/>
            </a:br>
            <a:r>
              <a:rPr lang="en-GB" dirty="0"/>
              <a:t>     |                 | </a:t>
            </a:r>
            <a:br>
              <a:rPr lang="en-GB" dirty="0"/>
            </a:br>
            <a:r>
              <a:rPr lang="en-GB" dirty="0"/>
              <a:t>   </a:t>
            </a:r>
            <a:r>
              <a:rPr lang="en-GB" dirty="0" err="1"/>
              <a:t>Högni</a:t>
            </a:r>
            <a:r>
              <a:rPr lang="en-GB" dirty="0"/>
              <a:t>      </a:t>
            </a:r>
            <a:r>
              <a:rPr lang="en-GB" dirty="0" err="1"/>
              <a:t>Grani</a:t>
            </a:r>
            <a:r>
              <a:rPr lang="en-GB" dirty="0"/>
              <a:t> </a:t>
            </a:r>
            <a:r>
              <a:rPr lang="en-GB" dirty="0">
                <a:latin typeface="Arial" charset="0"/>
              </a:rPr>
              <a:t/>
            </a:r>
            <a:br>
              <a:rPr lang="en-GB" dirty="0">
                <a:latin typeface="Arial" charset="0"/>
              </a:rPr>
            </a:br>
            <a:endParaRPr lang="en-GB" dirty="0">
              <a:latin typeface="Arial" charset="0"/>
            </a:endParaRPr>
          </a:p>
          <a:p>
            <a:pPr>
              <a:lnSpc>
                <a:spcPct val="90000"/>
              </a:lnSpc>
            </a:pPr>
            <a:endParaRPr lang="en-GB" sz="2800" dirty="0">
              <a:latin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609600"/>
          </a:xfrm>
        </p:spPr>
        <p:txBody>
          <a:bodyPr/>
          <a:lstStyle/>
          <a:p>
            <a:r>
              <a:rPr lang="is-IS" sz="3600" dirty="0">
                <a:latin typeface="+mn-lt"/>
              </a:rPr>
              <a:t>59. kafli, frh.</a:t>
            </a:r>
            <a:endParaRPr lang="en-GB" sz="3600" dirty="0">
              <a:latin typeface="+mn-lt"/>
            </a:endParaRPr>
          </a:p>
        </p:txBody>
      </p:sp>
      <p:sp>
        <p:nvSpPr>
          <p:cNvPr id="4099" name="Rectangle 3"/>
          <p:cNvSpPr>
            <a:spLocks noGrp="1" noChangeArrowheads="1"/>
          </p:cNvSpPr>
          <p:nvPr>
            <p:ph idx="1"/>
          </p:nvPr>
        </p:nvSpPr>
        <p:spPr>
          <a:xfrm>
            <a:off x="685800" y="1066800"/>
            <a:ext cx="7772400" cy="5029200"/>
          </a:xfrm>
        </p:spPr>
        <p:txBody>
          <a:bodyPr/>
          <a:lstStyle/>
          <a:p>
            <a:pPr lvl="1">
              <a:buFontTx/>
              <a:buNone/>
            </a:pPr>
            <a:r>
              <a:rPr lang="en-GB" sz="3200" dirty="0"/>
              <a:t>Um </a:t>
            </a:r>
            <a:r>
              <a:rPr lang="en-GB" sz="3200" dirty="0" err="1"/>
              <a:t>hestavíg</a:t>
            </a:r>
            <a:r>
              <a:rPr lang="en-GB" sz="3200" dirty="0"/>
              <a:t>: </a:t>
            </a:r>
            <a:endParaRPr lang="is-IS" sz="3200" dirty="0"/>
          </a:p>
          <a:p>
            <a:pPr lvl="1">
              <a:buFontTx/>
              <a:buChar char="•"/>
            </a:pPr>
            <a:r>
              <a:rPr lang="en-GB" sz="3200" dirty="0" err="1"/>
              <a:t>Þorgeir</a:t>
            </a:r>
            <a:r>
              <a:rPr lang="en-GB" sz="3200" dirty="0"/>
              <a:t> </a:t>
            </a:r>
            <a:r>
              <a:rPr lang="en-GB" sz="3200" dirty="0" err="1"/>
              <a:t>Starkaðarson</a:t>
            </a:r>
            <a:r>
              <a:rPr lang="en-GB" sz="3200" dirty="0"/>
              <a:t> og </a:t>
            </a:r>
            <a:r>
              <a:rPr lang="en-GB" sz="3200" dirty="0" err="1"/>
              <a:t>Kolur</a:t>
            </a:r>
            <a:r>
              <a:rPr lang="en-GB" sz="3200" dirty="0"/>
              <a:t> Egilsson </a:t>
            </a:r>
            <a:r>
              <a:rPr lang="en-GB" sz="3200" dirty="0" err="1"/>
              <a:t>svindla</a:t>
            </a:r>
            <a:r>
              <a:rPr lang="en-GB" sz="3200" dirty="0"/>
              <a:t> í </a:t>
            </a:r>
            <a:r>
              <a:rPr lang="en-GB" sz="3200" dirty="0" err="1"/>
              <a:t>hestavíginu</a:t>
            </a:r>
            <a:r>
              <a:rPr lang="en-GB" sz="3200" dirty="0"/>
              <a:t> </a:t>
            </a:r>
            <a:r>
              <a:rPr lang="en-GB" sz="3200" dirty="0" err="1"/>
              <a:t>svo</a:t>
            </a:r>
            <a:r>
              <a:rPr lang="en-GB" sz="3200" dirty="0"/>
              <a:t> </a:t>
            </a:r>
            <a:r>
              <a:rPr lang="en-GB" sz="3200" dirty="0" err="1"/>
              <a:t>hestur</a:t>
            </a:r>
            <a:r>
              <a:rPr lang="en-GB" sz="3200" dirty="0"/>
              <a:t> </a:t>
            </a:r>
            <a:r>
              <a:rPr lang="en-GB" sz="3200" dirty="0" err="1"/>
              <a:t>Gunnars</a:t>
            </a:r>
            <a:r>
              <a:rPr lang="en-GB" sz="3200" dirty="0"/>
              <a:t> </a:t>
            </a:r>
            <a:r>
              <a:rPr lang="en-GB" sz="3200" dirty="0" err="1"/>
              <a:t>slasast</a:t>
            </a:r>
            <a:r>
              <a:rPr lang="en-GB" sz="3200" dirty="0"/>
              <a:t> og </a:t>
            </a:r>
            <a:r>
              <a:rPr lang="en-GB" sz="3200" dirty="0" err="1"/>
              <a:t>verður</a:t>
            </a:r>
            <a:r>
              <a:rPr lang="en-GB" sz="3200" dirty="0"/>
              <a:t> </a:t>
            </a:r>
            <a:r>
              <a:rPr lang="en-GB" sz="3200" dirty="0" err="1"/>
              <a:t>að</a:t>
            </a:r>
            <a:r>
              <a:rPr lang="en-GB" sz="3200" dirty="0"/>
              <a:t> </a:t>
            </a:r>
            <a:r>
              <a:rPr lang="en-GB" sz="3200" dirty="0" err="1"/>
              <a:t>aflífa</a:t>
            </a:r>
            <a:r>
              <a:rPr lang="en-GB" sz="3200" dirty="0"/>
              <a:t> </a:t>
            </a:r>
            <a:r>
              <a:rPr lang="en-GB" sz="3200" dirty="0" err="1"/>
              <a:t>hann</a:t>
            </a:r>
            <a:r>
              <a:rPr lang="en-GB" sz="3200" dirty="0"/>
              <a:t>. </a:t>
            </a:r>
            <a:r>
              <a:rPr lang="en-GB" sz="3200" dirty="0" err="1"/>
              <a:t>Slagsmál</a:t>
            </a:r>
            <a:r>
              <a:rPr lang="en-GB" sz="3200" dirty="0"/>
              <a:t> </a:t>
            </a:r>
            <a:r>
              <a:rPr lang="en-GB" sz="3200" dirty="0" err="1"/>
              <a:t>brjótast</a:t>
            </a:r>
            <a:r>
              <a:rPr lang="en-GB" sz="3200" dirty="0"/>
              <a:t> </a:t>
            </a:r>
            <a:r>
              <a:rPr lang="en-GB" sz="3200" dirty="0" err="1"/>
              <a:t>út</a:t>
            </a:r>
            <a:r>
              <a:rPr lang="en-GB" sz="3200" dirty="0"/>
              <a:t> og Gunnar </a:t>
            </a:r>
            <a:r>
              <a:rPr lang="en-GB" sz="3200" dirty="0" err="1"/>
              <a:t>slær</a:t>
            </a:r>
            <a:r>
              <a:rPr lang="en-GB" sz="3200" dirty="0"/>
              <a:t> </a:t>
            </a:r>
            <a:r>
              <a:rPr lang="en-GB" sz="3200" dirty="0" err="1"/>
              <a:t>þá</a:t>
            </a:r>
            <a:r>
              <a:rPr lang="en-GB" sz="3200" dirty="0"/>
              <a:t> </a:t>
            </a:r>
            <a:r>
              <a:rPr lang="en-GB" sz="3200" dirty="0" err="1"/>
              <a:t>báða</a:t>
            </a:r>
            <a:r>
              <a:rPr lang="en-GB" sz="3200" dirty="0"/>
              <a:t> </a:t>
            </a:r>
            <a:r>
              <a:rPr lang="en-GB" sz="3200" dirty="0" err="1"/>
              <a:t>niður</a:t>
            </a:r>
            <a:r>
              <a:rPr lang="en-GB" sz="3200" dirty="0"/>
              <a:t>. </a:t>
            </a:r>
            <a:endParaRPr lang="is-IS" sz="3200" dirty="0"/>
          </a:p>
          <a:p>
            <a:pPr lvl="1">
              <a:buFontTx/>
              <a:buChar char="•"/>
            </a:pPr>
            <a:r>
              <a:rPr lang="en-GB" sz="3200" dirty="0" err="1"/>
              <a:t>Njáll</a:t>
            </a:r>
            <a:r>
              <a:rPr lang="en-GB" sz="3200" dirty="0"/>
              <a:t> </a:t>
            </a:r>
            <a:r>
              <a:rPr lang="en-GB" sz="3200" dirty="0" err="1"/>
              <a:t>vill</a:t>
            </a:r>
            <a:r>
              <a:rPr lang="en-GB" sz="3200" dirty="0"/>
              <a:t> </a:t>
            </a:r>
            <a:r>
              <a:rPr lang="en-GB" sz="3200" dirty="0" err="1"/>
              <a:t>sættir</a:t>
            </a:r>
            <a:r>
              <a:rPr lang="en-GB" sz="3200" dirty="0"/>
              <a:t> en </a:t>
            </a:r>
            <a:r>
              <a:rPr lang="en-GB" sz="3200" dirty="0" err="1"/>
              <a:t>þeir</a:t>
            </a:r>
            <a:r>
              <a:rPr lang="en-GB" sz="3200" dirty="0"/>
              <a:t> </a:t>
            </a:r>
            <a:r>
              <a:rPr lang="en-GB" sz="3200" dirty="0" err="1"/>
              <a:t>skiljast</a:t>
            </a:r>
            <a:r>
              <a:rPr lang="en-GB" sz="3200" dirty="0"/>
              <a:t> </a:t>
            </a:r>
            <a:r>
              <a:rPr lang="en-GB" sz="3200" dirty="0" err="1"/>
              <a:t>sem</a:t>
            </a:r>
            <a:r>
              <a:rPr lang="en-GB" sz="3200" dirty="0"/>
              <a:t> </a:t>
            </a:r>
            <a:r>
              <a:rPr lang="en-GB" sz="3200" dirty="0" err="1"/>
              <a:t>óvinir</a:t>
            </a:r>
            <a:r>
              <a:rPr lang="en-GB" sz="3200" dirty="0" smtClean="0"/>
              <a:t>.</a:t>
            </a:r>
            <a:endParaRPr lang="is-IS" sz="3200" dirty="0"/>
          </a:p>
          <a:p>
            <a:pPr lvl="1">
              <a:buFontTx/>
              <a:buChar char="•"/>
            </a:pPr>
            <a:r>
              <a:rPr lang="en-GB" sz="3200" dirty="0" err="1"/>
              <a:t>Ólafur</a:t>
            </a:r>
            <a:r>
              <a:rPr lang="en-GB" sz="3200" dirty="0"/>
              <a:t> </a:t>
            </a:r>
            <a:r>
              <a:rPr lang="en-GB" sz="3200" dirty="0" err="1"/>
              <a:t>pá</a:t>
            </a:r>
            <a:r>
              <a:rPr lang="en-GB" sz="3200" dirty="0"/>
              <a:t> </a:t>
            </a:r>
            <a:r>
              <a:rPr lang="en-GB" sz="3200" dirty="0" err="1"/>
              <a:t>varar</a:t>
            </a:r>
            <a:r>
              <a:rPr lang="en-GB" sz="3200" dirty="0"/>
              <a:t> Gunnar </a:t>
            </a:r>
            <a:r>
              <a:rPr lang="en-GB" sz="3200" dirty="0" err="1"/>
              <a:t>við</a:t>
            </a:r>
            <a:endParaRPr lang="en-GB" sz="3200" dirty="0"/>
          </a:p>
          <a:p>
            <a:endParaRPr lang="en-GB" dirty="0">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81000"/>
            <a:ext cx="7772400" cy="609600"/>
          </a:xfrm>
        </p:spPr>
        <p:txBody>
          <a:bodyPr/>
          <a:lstStyle/>
          <a:p>
            <a:r>
              <a:rPr lang="is-IS" sz="3600" dirty="0"/>
              <a:t>60. kafli</a:t>
            </a:r>
            <a:endParaRPr lang="en-GB" sz="3600" dirty="0"/>
          </a:p>
        </p:txBody>
      </p:sp>
      <p:sp>
        <p:nvSpPr>
          <p:cNvPr id="5123" name="Rectangle 3"/>
          <p:cNvSpPr>
            <a:spLocks noGrp="1" noChangeArrowheads="1"/>
          </p:cNvSpPr>
          <p:nvPr>
            <p:ph idx="1"/>
          </p:nvPr>
        </p:nvSpPr>
        <p:spPr>
          <a:xfrm>
            <a:off x="685800" y="1143000"/>
            <a:ext cx="7772400" cy="5410200"/>
          </a:xfrm>
        </p:spPr>
        <p:txBody>
          <a:bodyPr/>
          <a:lstStyle/>
          <a:p>
            <a:pPr lvl="1">
              <a:lnSpc>
                <a:spcPct val="90000"/>
              </a:lnSpc>
              <a:buFontTx/>
              <a:buChar char="•"/>
            </a:pPr>
            <a:r>
              <a:rPr lang="en-GB" sz="3200" dirty="0" err="1"/>
              <a:t>Ásgrímur</a:t>
            </a:r>
            <a:r>
              <a:rPr lang="en-GB" sz="3200" dirty="0"/>
              <a:t> </a:t>
            </a:r>
            <a:r>
              <a:rPr lang="en-GB" sz="3200" dirty="0" err="1"/>
              <a:t>Elliðagrímsson</a:t>
            </a:r>
            <a:r>
              <a:rPr lang="en-GB" sz="3200" dirty="0"/>
              <a:t> </a:t>
            </a:r>
            <a:r>
              <a:rPr lang="en-GB" sz="3200" dirty="0" err="1"/>
              <a:t>lendir</a:t>
            </a:r>
            <a:r>
              <a:rPr lang="en-GB" sz="3200" dirty="0"/>
              <a:t> í </a:t>
            </a:r>
            <a:r>
              <a:rPr lang="en-GB" sz="3200" dirty="0" err="1"/>
              <a:t>klandri</a:t>
            </a:r>
            <a:r>
              <a:rPr lang="en-GB" sz="3200" dirty="0"/>
              <a:t> </a:t>
            </a:r>
            <a:r>
              <a:rPr lang="en-GB" sz="3200" dirty="0" err="1"/>
              <a:t>með</a:t>
            </a:r>
            <a:r>
              <a:rPr lang="en-GB" sz="3200" dirty="0"/>
              <a:t> </a:t>
            </a:r>
            <a:r>
              <a:rPr lang="en-GB" sz="3200" dirty="0" err="1"/>
              <a:t>mál</a:t>
            </a:r>
            <a:r>
              <a:rPr lang="en-GB" sz="3200" dirty="0"/>
              <a:t> </a:t>
            </a:r>
            <a:r>
              <a:rPr lang="en-GB" sz="3200" dirty="0" err="1"/>
              <a:t>sem</a:t>
            </a:r>
            <a:r>
              <a:rPr lang="en-GB" sz="3200" dirty="0"/>
              <a:t> </a:t>
            </a:r>
            <a:r>
              <a:rPr lang="en-GB" sz="3200" dirty="0" err="1"/>
              <a:t>hann</a:t>
            </a:r>
            <a:r>
              <a:rPr lang="en-GB" sz="3200" dirty="0"/>
              <a:t> </a:t>
            </a:r>
            <a:r>
              <a:rPr lang="en-GB" sz="3200" dirty="0" err="1"/>
              <a:t>sækir</a:t>
            </a:r>
            <a:r>
              <a:rPr lang="en-GB" sz="3200" dirty="0"/>
              <a:t> á </a:t>
            </a:r>
            <a:r>
              <a:rPr lang="en-GB" sz="3200" dirty="0" err="1"/>
              <a:t>þingi</a:t>
            </a:r>
            <a:r>
              <a:rPr lang="en-GB" sz="3200" dirty="0"/>
              <a:t>. Gunnar </a:t>
            </a:r>
            <a:r>
              <a:rPr lang="en-GB" sz="3200" dirty="0" err="1"/>
              <a:t>býðst</a:t>
            </a:r>
            <a:r>
              <a:rPr lang="en-GB" sz="3200" dirty="0"/>
              <a:t> </a:t>
            </a:r>
            <a:r>
              <a:rPr lang="en-GB" sz="3200" dirty="0" err="1"/>
              <a:t>til</a:t>
            </a:r>
            <a:r>
              <a:rPr lang="en-GB" sz="3200" dirty="0"/>
              <a:t> </a:t>
            </a:r>
            <a:r>
              <a:rPr lang="en-GB" sz="3200" dirty="0" err="1"/>
              <a:t>að</a:t>
            </a:r>
            <a:r>
              <a:rPr lang="en-GB" sz="3200" dirty="0"/>
              <a:t> </a:t>
            </a:r>
            <a:r>
              <a:rPr lang="en-GB" sz="3200" dirty="0" err="1"/>
              <a:t>ganga</a:t>
            </a:r>
            <a:r>
              <a:rPr lang="en-GB" sz="3200" dirty="0"/>
              <a:t> á </a:t>
            </a:r>
            <a:r>
              <a:rPr lang="en-GB" sz="3200" dirty="0" err="1"/>
              <a:t>hólm</a:t>
            </a:r>
            <a:r>
              <a:rPr lang="en-GB" sz="3200" dirty="0"/>
              <a:t> </a:t>
            </a:r>
            <a:r>
              <a:rPr lang="en-GB" sz="3200" dirty="0" err="1"/>
              <a:t>fyrir</a:t>
            </a:r>
            <a:r>
              <a:rPr lang="en-GB" sz="3200" dirty="0"/>
              <a:t> </a:t>
            </a:r>
            <a:r>
              <a:rPr lang="en-GB" sz="3200" dirty="0" err="1"/>
              <a:t>hann</a:t>
            </a:r>
            <a:r>
              <a:rPr lang="en-GB" sz="3200" dirty="0"/>
              <a:t> og </a:t>
            </a:r>
            <a:r>
              <a:rPr lang="en-GB" sz="3200" dirty="0" err="1"/>
              <a:t>þá</a:t>
            </a:r>
            <a:r>
              <a:rPr lang="en-GB" sz="3200" dirty="0"/>
              <a:t> </a:t>
            </a:r>
            <a:r>
              <a:rPr lang="en-GB" sz="3200" dirty="0" err="1"/>
              <a:t>lúffar</a:t>
            </a:r>
            <a:r>
              <a:rPr lang="en-GB" sz="3200" dirty="0"/>
              <a:t> </a:t>
            </a:r>
            <a:r>
              <a:rPr lang="en-GB" sz="3200" dirty="0" err="1"/>
              <a:t>andstæðingur</a:t>
            </a:r>
            <a:r>
              <a:rPr lang="en-GB" sz="3200" dirty="0"/>
              <a:t> </a:t>
            </a:r>
            <a:r>
              <a:rPr lang="en-GB" sz="3200" dirty="0" err="1"/>
              <a:t>Ásgríms</a:t>
            </a:r>
            <a:r>
              <a:rPr lang="en-GB" sz="3200" dirty="0"/>
              <a:t>. Í </a:t>
            </a:r>
            <a:r>
              <a:rPr lang="en-GB" sz="3200" dirty="0" err="1"/>
              <a:t>staðinn</a:t>
            </a:r>
            <a:r>
              <a:rPr lang="en-GB" sz="3200" dirty="0"/>
              <a:t> </a:t>
            </a:r>
            <a:r>
              <a:rPr lang="en-GB" sz="3200" dirty="0" err="1"/>
              <a:t>heitir</a:t>
            </a:r>
            <a:r>
              <a:rPr lang="en-GB" sz="3200" dirty="0"/>
              <a:t> </a:t>
            </a:r>
            <a:r>
              <a:rPr lang="en-GB" sz="3200" dirty="0" err="1"/>
              <a:t>Ásgrímur</a:t>
            </a:r>
            <a:r>
              <a:rPr lang="en-GB" sz="3200" dirty="0"/>
              <a:t> </a:t>
            </a:r>
            <a:r>
              <a:rPr lang="en-GB" sz="3200" dirty="0" err="1"/>
              <a:t>Gunnari</a:t>
            </a:r>
            <a:r>
              <a:rPr lang="en-GB" sz="3200" dirty="0"/>
              <a:t> </a:t>
            </a:r>
            <a:r>
              <a:rPr lang="en-GB" sz="3200" dirty="0" err="1"/>
              <a:t>liðveislu</a:t>
            </a:r>
            <a:r>
              <a:rPr lang="en-GB" sz="3200" dirty="0"/>
              <a:t> </a:t>
            </a:r>
            <a:r>
              <a:rPr lang="en-GB" sz="3200" dirty="0" err="1"/>
              <a:t>sinni</a:t>
            </a:r>
            <a:r>
              <a:rPr lang="en-GB" sz="3200" dirty="0"/>
              <a:t> </a:t>
            </a:r>
            <a:r>
              <a:rPr lang="en-GB" sz="3200" dirty="0" err="1"/>
              <a:t>ef</a:t>
            </a:r>
            <a:r>
              <a:rPr lang="en-GB" sz="3200" dirty="0"/>
              <a:t> </a:t>
            </a:r>
            <a:r>
              <a:rPr lang="en-GB" sz="3200" dirty="0" err="1"/>
              <a:t>hann</a:t>
            </a:r>
            <a:r>
              <a:rPr lang="en-GB" sz="3200" dirty="0"/>
              <a:t> </a:t>
            </a:r>
            <a:r>
              <a:rPr lang="en-GB" sz="3200" dirty="0" err="1"/>
              <a:t>þarf</a:t>
            </a:r>
            <a:r>
              <a:rPr lang="en-GB" sz="3200" dirty="0"/>
              <a:t> </a:t>
            </a:r>
            <a:r>
              <a:rPr lang="en-GB" sz="3200" dirty="0" err="1"/>
              <a:t>einhvern</a:t>
            </a:r>
            <a:r>
              <a:rPr lang="en-GB" sz="3200" dirty="0"/>
              <a:t> </a:t>
            </a:r>
            <a:r>
              <a:rPr lang="en-GB" sz="3200" dirty="0" err="1"/>
              <a:t>tímann</a:t>
            </a:r>
            <a:r>
              <a:rPr lang="en-GB" sz="3200" dirty="0"/>
              <a:t> á </a:t>
            </a:r>
            <a:r>
              <a:rPr lang="en-GB" sz="3200" dirty="0" err="1"/>
              <a:t>henni</a:t>
            </a:r>
            <a:r>
              <a:rPr lang="en-GB" sz="3200" dirty="0"/>
              <a:t> </a:t>
            </a:r>
            <a:r>
              <a:rPr lang="en-GB" sz="3200" dirty="0" err="1"/>
              <a:t>að</a:t>
            </a:r>
            <a:r>
              <a:rPr lang="en-GB" sz="3200" dirty="0"/>
              <a:t> </a:t>
            </a:r>
            <a:r>
              <a:rPr lang="en-GB" sz="3200" dirty="0" err="1"/>
              <a:t>halda</a:t>
            </a:r>
            <a:r>
              <a:rPr lang="en-GB" sz="3200" dirty="0"/>
              <a:t>. </a:t>
            </a:r>
            <a:endParaRPr lang="is-IS" sz="3200" dirty="0"/>
          </a:p>
          <a:p>
            <a:pPr lvl="1">
              <a:lnSpc>
                <a:spcPct val="90000"/>
              </a:lnSpc>
              <a:buFontTx/>
              <a:buChar char="•"/>
            </a:pPr>
            <a:endParaRPr lang="en-GB" sz="3200" dirty="0"/>
          </a:p>
          <a:p>
            <a:pPr lvl="1">
              <a:lnSpc>
                <a:spcPct val="90000"/>
              </a:lnSpc>
              <a:buFontTx/>
              <a:buChar char="•"/>
            </a:pPr>
            <a:r>
              <a:rPr lang="en-GB" sz="3200" dirty="0"/>
              <a:t>Um </a:t>
            </a:r>
            <a:r>
              <a:rPr lang="en-GB" sz="3200" dirty="0" err="1"/>
              <a:t>haustið</a:t>
            </a:r>
            <a:r>
              <a:rPr lang="en-GB" sz="3200" dirty="0"/>
              <a:t> </a:t>
            </a:r>
            <a:r>
              <a:rPr lang="en-GB" sz="3200" dirty="0" err="1"/>
              <a:t>heimsækir</a:t>
            </a:r>
            <a:r>
              <a:rPr lang="en-GB" sz="3200" dirty="0"/>
              <a:t> Gunnar </a:t>
            </a:r>
            <a:r>
              <a:rPr lang="en-GB" sz="3200" dirty="0" err="1"/>
              <a:t>Ásgrím</a:t>
            </a:r>
            <a:r>
              <a:rPr lang="en-GB" sz="3200" dirty="0"/>
              <a:t>, í </a:t>
            </a:r>
            <a:r>
              <a:rPr lang="en-GB" sz="3200" dirty="0" err="1"/>
              <a:t>Bræðratungu</a:t>
            </a:r>
            <a:r>
              <a:rPr lang="en-GB" sz="3200" dirty="0"/>
              <a:t>, og </a:t>
            </a:r>
            <a:r>
              <a:rPr lang="en-GB" sz="3200" dirty="0" err="1"/>
              <a:t>afþakkar</a:t>
            </a:r>
            <a:r>
              <a:rPr lang="en-GB" sz="3200" dirty="0"/>
              <a:t> </a:t>
            </a:r>
            <a:r>
              <a:rPr lang="en-GB" sz="3200" dirty="0" err="1"/>
              <a:t>fylgd</a:t>
            </a:r>
            <a:r>
              <a:rPr lang="en-GB" sz="3200" dirty="0"/>
              <a:t> </a:t>
            </a:r>
            <a:r>
              <a:rPr lang="en-GB" sz="3200" dirty="0" err="1"/>
              <a:t>Njálssona</a:t>
            </a:r>
            <a:r>
              <a:rPr lang="en-GB" sz="3200" dirty="0"/>
              <a:t> </a:t>
            </a:r>
            <a:r>
              <a:rPr lang="en-GB" sz="3200" dirty="0" err="1"/>
              <a:t>þangað</a:t>
            </a:r>
            <a:r>
              <a:rPr lang="en-GB" sz="3200" dirty="0"/>
              <a:t>.</a:t>
            </a:r>
            <a:r>
              <a:rPr lang="en-GB" dirty="0"/>
              <a:t> </a:t>
            </a:r>
          </a:p>
          <a:p>
            <a:pPr>
              <a:lnSpc>
                <a:spcPct val="90000"/>
              </a:lnSpc>
            </a:pPr>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81000"/>
            <a:ext cx="7772400" cy="609600"/>
          </a:xfrm>
        </p:spPr>
        <p:txBody>
          <a:bodyPr/>
          <a:lstStyle/>
          <a:p>
            <a:r>
              <a:rPr lang="is-IS" sz="3600" dirty="0"/>
              <a:t>61. kafli</a:t>
            </a:r>
            <a:endParaRPr lang="en-GB" sz="3600" dirty="0"/>
          </a:p>
        </p:txBody>
      </p:sp>
      <p:sp>
        <p:nvSpPr>
          <p:cNvPr id="6147" name="Rectangle 3"/>
          <p:cNvSpPr>
            <a:spLocks noGrp="1" noChangeArrowheads="1"/>
          </p:cNvSpPr>
          <p:nvPr>
            <p:ph idx="1"/>
          </p:nvPr>
        </p:nvSpPr>
        <p:spPr>
          <a:xfrm>
            <a:off x="685800" y="1143000"/>
            <a:ext cx="7772400" cy="5286396"/>
          </a:xfrm>
        </p:spPr>
        <p:txBody>
          <a:bodyPr/>
          <a:lstStyle/>
          <a:p>
            <a:pPr lvl="1">
              <a:lnSpc>
                <a:spcPct val="90000"/>
              </a:lnSpc>
              <a:buFontTx/>
              <a:buChar char="•"/>
            </a:pPr>
            <a:r>
              <a:rPr lang="en-GB" sz="3200" dirty="0"/>
              <a:t>Gunnar, </a:t>
            </a:r>
            <a:r>
              <a:rPr lang="en-GB" sz="3200" dirty="0" err="1"/>
              <a:t>Hjörtur</a:t>
            </a:r>
            <a:r>
              <a:rPr lang="en-GB" sz="3200" dirty="0"/>
              <a:t> og </a:t>
            </a:r>
            <a:r>
              <a:rPr lang="en-GB" sz="3200" dirty="0" err="1"/>
              <a:t>Kolskeggur</a:t>
            </a:r>
            <a:r>
              <a:rPr lang="en-GB" sz="3200" dirty="0"/>
              <a:t> </a:t>
            </a:r>
            <a:r>
              <a:rPr lang="en-GB" sz="3200" dirty="0" err="1" smtClean="0"/>
              <a:t>snúa</a:t>
            </a:r>
            <a:r>
              <a:rPr lang="en-GB" sz="3200" dirty="0"/>
              <a:t> </a:t>
            </a:r>
            <a:r>
              <a:rPr lang="en-GB" sz="3200" dirty="0" err="1" smtClean="0"/>
              <a:t>heim</a:t>
            </a:r>
            <a:r>
              <a:rPr lang="en-GB" sz="3200" dirty="0"/>
              <a:t>, </a:t>
            </a:r>
            <a:r>
              <a:rPr lang="en-GB" sz="3200" dirty="0" err="1"/>
              <a:t>úr</a:t>
            </a:r>
            <a:r>
              <a:rPr lang="en-GB" sz="3200" dirty="0"/>
              <a:t> </a:t>
            </a:r>
            <a:r>
              <a:rPr lang="en-GB" sz="3200" dirty="0" err="1"/>
              <a:t>Bræðratungu</a:t>
            </a:r>
            <a:r>
              <a:rPr lang="en-GB" sz="3200" dirty="0"/>
              <a:t>, og </a:t>
            </a:r>
            <a:r>
              <a:rPr lang="en-GB" sz="3200" dirty="0" err="1"/>
              <a:t>afþakka</a:t>
            </a:r>
            <a:r>
              <a:rPr lang="en-GB" sz="3200" dirty="0"/>
              <a:t> </a:t>
            </a:r>
            <a:r>
              <a:rPr lang="en-GB" sz="3200" dirty="0" err="1"/>
              <a:t>fylgdarmenn</a:t>
            </a:r>
            <a:r>
              <a:rPr lang="en-GB" sz="3200" dirty="0"/>
              <a:t> </a:t>
            </a:r>
            <a:r>
              <a:rPr lang="en-GB" sz="3200" dirty="0" err="1"/>
              <a:t>Ásgríms</a:t>
            </a:r>
            <a:r>
              <a:rPr lang="en-GB" sz="3200" dirty="0"/>
              <a:t>. </a:t>
            </a:r>
            <a:endParaRPr lang="en-GB" sz="3200" dirty="0" smtClean="0"/>
          </a:p>
          <a:p>
            <a:pPr lvl="1">
              <a:lnSpc>
                <a:spcPct val="90000"/>
              </a:lnSpc>
              <a:buFontTx/>
              <a:buChar char="•"/>
            </a:pPr>
            <a:endParaRPr lang="is-IS" sz="3200" dirty="0"/>
          </a:p>
          <a:p>
            <a:pPr lvl="1">
              <a:lnSpc>
                <a:spcPct val="90000"/>
              </a:lnSpc>
              <a:buFontTx/>
              <a:buChar char="•"/>
            </a:pPr>
            <a:r>
              <a:rPr lang="en-GB" sz="3200" dirty="0"/>
              <a:t>Sigurður </a:t>
            </a:r>
            <a:r>
              <a:rPr lang="en-GB" sz="3200" dirty="0" err="1"/>
              <a:t>svínhöfði</a:t>
            </a:r>
            <a:r>
              <a:rPr lang="en-GB" sz="3200" dirty="0"/>
              <a:t> </a:t>
            </a:r>
            <a:r>
              <a:rPr lang="en-GB" sz="3200" dirty="0" err="1"/>
              <a:t>njósnar</a:t>
            </a:r>
            <a:r>
              <a:rPr lang="en-GB" sz="3200" dirty="0"/>
              <a:t> um Gunnar og </a:t>
            </a:r>
            <a:r>
              <a:rPr lang="en-GB" sz="3200" dirty="0" err="1"/>
              <a:t>lætur</a:t>
            </a:r>
            <a:r>
              <a:rPr lang="en-GB" sz="3200" dirty="0"/>
              <a:t> </a:t>
            </a:r>
            <a:r>
              <a:rPr lang="en-GB" sz="3200" dirty="0" err="1"/>
              <a:t>Starkað</a:t>
            </a:r>
            <a:r>
              <a:rPr lang="en-GB" sz="3200" dirty="0"/>
              <a:t> og </a:t>
            </a:r>
            <a:r>
              <a:rPr lang="en-GB" sz="3200" dirty="0" err="1"/>
              <a:t>þá</a:t>
            </a:r>
            <a:r>
              <a:rPr lang="en-GB" sz="3200" dirty="0"/>
              <a:t> vita </a:t>
            </a:r>
            <a:r>
              <a:rPr lang="en-GB" sz="3200" dirty="0" err="1"/>
              <a:t>af</a:t>
            </a:r>
            <a:r>
              <a:rPr lang="en-GB" sz="3200" dirty="0"/>
              <a:t> </a:t>
            </a:r>
            <a:r>
              <a:rPr lang="en-GB" sz="3200" dirty="0" err="1"/>
              <a:t>ferðum</a:t>
            </a:r>
            <a:r>
              <a:rPr lang="en-GB" sz="3200" dirty="0"/>
              <a:t> </a:t>
            </a:r>
            <a:r>
              <a:rPr lang="en-GB" sz="3200" dirty="0" err="1"/>
              <a:t>hans</a:t>
            </a:r>
            <a:r>
              <a:rPr lang="en-GB" sz="3200" dirty="0"/>
              <a:t>.</a:t>
            </a:r>
            <a:endParaRPr lang="is-IS" sz="3200" dirty="0"/>
          </a:p>
          <a:p>
            <a:pPr lvl="1">
              <a:lnSpc>
                <a:spcPct val="90000"/>
              </a:lnSpc>
              <a:buFontTx/>
              <a:buChar char="•"/>
            </a:pPr>
            <a:endParaRPr lang="is-IS" sz="3200" dirty="0"/>
          </a:p>
          <a:p>
            <a:pPr lvl="1">
              <a:lnSpc>
                <a:spcPct val="90000"/>
              </a:lnSpc>
              <a:buFontTx/>
              <a:buChar char="•"/>
            </a:pPr>
            <a:r>
              <a:rPr lang="en-GB" sz="3200" dirty="0" err="1"/>
              <a:t>Starkaður</a:t>
            </a:r>
            <a:r>
              <a:rPr lang="en-GB" sz="3200" dirty="0"/>
              <a:t> </a:t>
            </a:r>
            <a:r>
              <a:rPr lang="en-GB" sz="3200" dirty="0" err="1"/>
              <a:t>kemur</a:t>
            </a:r>
            <a:r>
              <a:rPr lang="en-GB" sz="3200" dirty="0"/>
              <a:t> </a:t>
            </a:r>
            <a:r>
              <a:rPr lang="en-GB" sz="3200" dirty="0" err="1"/>
              <a:t>með</a:t>
            </a:r>
            <a:r>
              <a:rPr lang="en-GB" sz="3200" dirty="0"/>
              <a:t> 15 </a:t>
            </a:r>
            <a:r>
              <a:rPr lang="en-GB" sz="3200" dirty="0" err="1"/>
              <a:t>manns</a:t>
            </a:r>
            <a:r>
              <a:rPr lang="en-GB" sz="3200" dirty="0"/>
              <a:t> og </a:t>
            </a:r>
            <a:r>
              <a:rPr lang="en-GB" sz="3200" dirty="0" err="1"/>
              <a:t>Egill</a:t>
            </a:r>
            <a:r>
              <a:rPr lang="en-GB" sz="3200" dirty="0"/>
              <a:t> </a:t>
            </a:r>
            <a:r>
              <a:rPr lang="en-GB" sz="3200" dirty="0" err="1"/>
              <a:t>með</a:t>
            </a:r>
            <a:r>
              <a:rPr lang="en-GB" sz="3200" dirty="0"/>
              <a:t> 15</a:t>
            </a:r>
            <a:r>
              <a:rPr lang="is-IS" sz="3200" dirty="0"/>
              <a:t> manns. </a:t>
            </a:r>
            <a:r>
              <a:rPr lang="en-GB" sz="3200" dirty="0"/>
              <a:t> </a:t>
            </a:r>
            <a:r>
              <a:rPr lang="en-GB" sz="3200" dirty="0" err="1"/>
              <a:t>Þeir</a:t>
            </a:r>
            <a:r>
              <a:rPr lang="en-GB" sz="3200" dirty="0"/>
              <a:t> </a:t>
            </a:r>
            <a:r>
              <a:rPr lang="en-GB" sz="3200" dirty="0" err="1"/>
              <a:t>sitja</a:t>
            </a:r>
            <a:r>
              <a:rPr lang="en-GB" sz="3200" dirty="0"/>
              <a:t> </a:t>
            </a:r>
            <a:r>
              <a:rPr lang="en-GB" sz="3200" dirty="0" err="1"/>
              <a:t>fyrir</a:t>
            </a:r>
            <a:r>
              <a:rPr lang="en-GB" sz="3200" dirty="0"/>
              <a:t> </a:t>
            </a:r>
            <a:r>
              <a:rPr lang="en-GB" sz="3200" dirty="0" err="1"/>
              <a:t>Gunnari</a:t>
            </a:r>
            <a:r>
              <a:rPr lang="en-GB" sz="3200" dirty="0"/>
              <a:t> </a:t>
            </a:r>
            <a:r>
              <a:rPr lang="is-IS" sz="3200" dirty="0"/>
              <a:t>og bræðrum hans </a:t>
            </a:r>
            <a:r>
              <a:rPr lang="en-GB" sz="3200" dirty="0" err="1"/>
              <a:t>við</a:t>
            </a:r>
            <a:r>
              <a:rPr lang="en-GB" sz="3200" dirty="0"/>
              <a:t> </a:t>
            </a:r>
            <a:r>
              <a:rPr lang="en-GB" sz="3200" dirty="0" err="1"/>
              <a:t>Knafarhóla</a:t>
            </a:r>
            <a:r>
              <a:rPr lang="en-GB" sz="3200" dirty="0"/>
              <a:t>. Í </a:t>
            </a:r>
            <a:r>
              <a:rPr lang="en-GB" sz="3200" dirty="0" err="1"/>
              <a:t>för</a:t>
            </a:r>
            <a:r>
              <a:rPr lang="en-GB" sz="3200" dirty="0"/>
              <a:t> </a:t>
            </a:r>
            <a:r>
              <a:rPr lang="en-GB" sz="3200" dirty="0" err="1"/>
              <a:t>með</a:t>
            </a:r>
            <a:r>
              <a:rPr lang="en-GB" sz="3200" dirty="0"/>
              <a:t> </a:t>
            </a:r>
            <a:r>
              <a:rPr lang="en-GB" sz="3200" dirty="0" err="1"/>
              <a:t>Agli</a:t>
            </a:r>
            <a:r>
              <a:rPr lang="en-GB" sz="3200" dirty="0"/>
              <a:t> </a:t>
            </a:r>
            <a:r>
              <a:rPr lang="en-GB" sz="3200" dirty="0" err="1"/>
              <a:t>er</a:t>
            </a:r>
            <a:r>
              <a:rPr lang="en-GB" sz="3200" dirty="0"/>
              <a:t> </a:t>
            </a:r>
            <a:r>
              <a:rPr lang="en-GB" sz="3200" dirty="0" err="1"/>
              <a:t>Þórir</a:t>
            </a:r>
            <a:r>
              <a:rPr lang="en-GB" sz="3200" dirty="0"/>
              <a:t> </a:t>
            </a:r>
            <a:r>
              <a:rPr lang="en-GB" sz="3200" dirty="0" err="1"/>
              <a:t>Austmaður</a:t>
            </a:r>
            <a:r>
              <a:rPr lang="en-GB" sz="3200" dirty="0"/>
              <a:t> </a:t>
            </a:r>
            <a:r>
              <a:rPr lang="en-GB" sz="3200" dirty="0" err="1"/>
              <a:t>nauðugur</a:t>
            </a:r>
            <a:r>
              <a:rPr lang="en-GB" sz="3200" dirty="0"/>
              <a:t>. </a:t>
            </a:r>
          </a:p>
          <a:p>
            <a:pPr>
              <a:lnSpc>
                <a:spcPct val="90000"/>
              </a:lnSpc>
            </a:pPr>
            <a:endParaRPr lang="en-GB" dirty="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dirty="0"/>
              <a:t>62. kafli</a:t>
            </a:r>
            <a:endParaRPr lang="en-GB" dirty="0"/>
          </a:p>
        </p:txBody>
      </p:sp>
      <p:sp>
        <p:nvSpPr>
          <p:cNvPr id="7171" name="Rectangle 3"/>
          <p:cNvSpPr>
            <a:spLocks noGrp="1" noChangeArrowheads="1"/>
          </p:cNvSpPr>
          <p:nvPr>
            <p:ph idx="1"/>
          </p:nvPr>
        </p:nvSpPr>
        <p:spPr/>
        <p:txBody>
          <a:bodyPr/>
          <a:lstStyle/>
          <a:p>
            <a:pPr lvl="1">
              <a:buFontTx/>
              <a:buChar char="•"/>
            </a:pPr>
            <a:r>
              <a:rPr lang="en-GB" sz="3200" dirty="0"/>
              <a:t>Gunnar </a:t>
            </a:r>
            <a:r>
              <a:rPr lang="is-IS" sz="3200" dirty="0"/>
              <a:t>ái</a:t>
            </a:r>
            <a:r>
              <a:rPr lang="en-GB" sz="3200" dirty="0"/>
              <a:t>r, </a:t>
            </a:r>
            <a:r>
              <a:rPr lang="en-GB" sz="3200" dirty="0" err="1"/>
              <a:t>sofnar</a:t>
            </a:r>
            <a:r>
              <a:rPr lang="en-GB" sz="3200" dirty="0"/>
              <a:t> og </a:t>
            </a:r>
            <a:r>
              <a:rPr lang="en-GB" sz="3200" dirty="0" err="1"/>
              <a:t>dreymir</a:t>
            </a:r>
            <a:r>
              <a:rPr lang="en-GB" sz="3200" dirty="0"/>
              <a:t> </a:t>
            </a:r>
            <a:r>
              <a:rPr lang="en-GB" sz="3200" dirty="0" err="1"/>
              <a:t>illa</a:t>
            </a:r>
            <a:r>
              <a:rPr lang="en-GB" sz="3200" dirty="0"/>
              <a:t>; </a:t>
            </a:r>
            <a:r>
              <a:rPr lang="en-GB" sz="3200" dirty="0" err="1"/>
              <a:t>Sér</a:t>
            </a:r>
            <a:r>
              <a:rPr lang="en-GB" sz="3200" dirty="0"/>
              <a:t> </a:t>
            </a:r>
            <a:r>
              <a:rPr lang="en-GB" sz="3200" dirty="0" err="1"/>
              <a:t>úlfahóp</a:t>
            </a:r>
            <a:r>
              <a:rPr lang="en-GB" sz="3200" dirty="0"/>
              <a:t> </a:t>
            </a:r>
            <a:r>
              <a:rPr lang="en-GB" sz="3200" dirty="0" err="1"/>
              <a:t>sem</a:t>
            </a:r>
            <a:r>
              <a:rPr lang="en-GB" sz="3200" dirty="0"/>
              <a:t> </a:t>
            </a:r>
            <a:r>
              <a:rPr lang="en-GB" sz="3200" dirty="0" err="1"/>
              <a:t>ræðst</a:t>
            </a:r>
            <a:r>
              <a:rPr lang="en-GB" sz="3200" dirty="0"/>
              <a:t> á </a:t>
            </a:r>
            <a:r>
              <a:rPr lang="en-GB" sz="3200" dirty="0" err="1"/>
              <a:t>þá</a:t>
            </a:r>
            <a:r>
              <a:rPr lang="en-GB" sz="3200" dirty="0"/>
              <a:t>, </a:t>
            </a:r>
            <a:r>
              <a:rPr lang="en-GB" sz="3200" dirty="0" err="1"/>
              <a:t>einn</a:t>
            </a:r>
            <a:r>
              <a:rPr lang="en-GB" sz="3200" dirty="0"/>
              <a:t> </a:t>
            </a:r>
            <a:r>
              <a:rPr lang="en-GB" sz="3200" dirty="0" err="1"/>
              <a:t>úlfurinn</a:t>
            </a:r>
            <a:r>
              <a:rPr lang="en-GB" sz="3200" dirty="0"/>
              <a:t> </a:t>
            </a:r>
            <a:r>
              <a:rPr lang="en-GB" sz="3200" dirty="0" err="1"/>
              <a:t>drepur</a:t>
            </a:r>
            <a:r>
              <a:rPr lang="en-GB" sz="3200" dirty="0"/>
              <a:t> </a:t>
            </a:r>
            <a:r>
              <a:rPr lang="en-GB" sz="3200" dirty="0" err="1"/>
              <a:t>Hjört</a:t>
            </a:r>
            <a:r>
              <a:rPr lang="en-GB" sz="3200" dirty="0"/>
              <a:t>. </a:t>
            </a:r>
            <a:r>
              <a:rPr lang="en-GB" sz="3200" dirty="0" err="1"/>
              <a:t>Hjörtur</a:t>
            </a:r>
            <a:r>
              <a:rPr lang="en-GB" sz="3200" dirty="0"/>
              <a:t> </a:t>
            </a:r>
            <a:r>
              <a:rPr lang="en-GB" sz="3200" dirty="0" err="1"/>
              <a:t>vill</a:t>
            </a:r>
            <a:r>
              <a:rPr lang="en-GB" sz="3200" dirty="0"/>
              <a:t> </a:t>
            </a:r>
            <a:r>
              <a:rPr lang="en-GB" sz="3200" dirty="0" err="1"/>
              <a:t>samt</a:t>
            </a:r>
            <a:r>
              <a:rPr lang="en-GB" sz="3200" dirty="0"/>
              <a:t> </a:t>
            </a:r>
            <a:r>
              <a:rPr lang="en-GB" sz="3200" dirty="0" err="1"/>
              <a:t>ekki</a:t>
            </a:r>
            <a:r>
              <a:rPr lang="en-GB" sz="3200" dirty="0"/>
              <a:t> </a:t>
            </a:r>
            <a:r>
              <a:rPr lang="en-GB" sz="3200" dirty="0" err="1"/>
              <a:t>snúa</a:t>
            </a:r>
            <a:r>
              <a:rPr lang="en-GB" sz="3200" dirty="0"/>
              <a:t> </a:t>
            </a:r>
            <a:r>
              <a:rPr lang="en-GB" sz="3200" dirty="0" err="1"/>
              <a:t>við</a:t>
            </a:r>
            <a:r>
              <a:rPr lang="en-GB" sz="3200" dirty="0"/>
              <a:t> og </a:t>
            </a:r>
            <a:r>
              <a:rPr lang="en-GB" sz="3200" dirty="0" err="1"/>
              <a:t>þeir</a:t>
            </a:r>
            <a:r>
              <a:rPr lang="en-GB" sz="3200" dirty="0"/>
              <a:t> </a:t>
            </a:r>
            <a:r>
              <a:rPr lang="en-GB" sz="3200" dirty="0" err="1"/>
              <a:t>halda</a:t>
            </a:r>
            <a:r>
              <a:rPr lang="en-GB" sz="3200" dirty="0"/>
              <a:t> </a:t>
            </a:r>
            <a:r>
              <a:rPr lang="en-GB" sz="3200" dirty="0" err="1"/>
              <a:t>áfram</a:t>
            </a:r>
            <a:r>
              <a:rPr lang="en-GB" sz="3200" dirty="0"/>
              <a:t> </a:t>
            </a:r>
            <a:r>
              <a:rPr lang="en-GB" sz="3200" dirty="0" err="1"/>
              <a:t>uns</a:t>
            </a:r>
            <a:r>
              <a:rPr lang="en-GB" sz="3200" dirty="0"/>
              <a:t> </a:t>
            </a:r>
            <a:r>
              <a:rPr lang="en-GB" sz="3200" dirty="0" err="1"/>
              <a:t>þeir</a:t>
            </a:r>
            <a:r>
              <a:rPr lang="en-GB" sz="3200" dirty="0"/>
              <a:t> </a:t>
            </a:r>
            <a:r>
              <a:rPr lang="en-GB" sz="3200" dirty="0" err="1"/>
              <a:t>sjá</a:t>
            </a:r>
            <a:r>
              <a:rPr lang="en-GB" sz="3200" dirty="0"/>
              <a:t> </a:t>
            </a:r>
            <a:r>
              <a:rPr lang="en-GB" sz="3200" dirty="0" err="1"/>
              <a:t>fyrirsátina</a:t>
            </a:r>
            <a:r>
              <a:rPr lang="en-GB" dirty="0"/>
              <a:t>. </a:t>
            </a:r>
          </a:p>
          <a:p>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81000"/>
            <a:ext cx="7772400" cy="609600"/>
          </a:xfrm>
        </p:spPr>
        <p:txBody>
          <a:bodyPr/>
          <a:lstStyle/>
          <a:p>
            <a:r>
              <a:rPr lang="is-IS" sz="3600" dirty="0">
                <a:latin typeface="+mn-lt"/>
              </a:rPr>
              <a:t>63. kafli</a:t>
            </a:r>
            <a:endParaRPr lang="en-GB" sz="3600" dirty="0">
              <a:latin typeface="+mn-lt"/>
            </a:endParaRPr>
          </a:p>
        </p:txBody>
      </p:sp>
      <p:sp>
        <p:nvSpPr>
          <p:cNvPr id="2051" name="Rectangle 3"/>
          <p:cNvSpPr>
            <a:spLocks noGrp="1" noChangeArrowheads="1"/>
          </p:cNvSpPr>
          <p:nvPr>
            <p:ph idx="1"/>
          </p:nvPr>
        </p:nvSpPr>
        <p:spPr>
          <a:xfrm>
            <a:off x="685800" y="1143000"/>
            <a:ext cx="7772400" cy="1600200"/>
          </a:xfrm>
        </p:spPr>
        <p:txBody>
          <a:bodyPr/>
          <a:lstStyle/>
          <a:p>
            <a:pPr lvl="1">
              <a:buFontTx/>
              <a:buChar char="•"/>
            </a:pPr>
            <a:r>
              <a:rPr lang="en-GB" dirty="0" err="1"/>
              <a:t>Bardaginn</a:t>
            </a:r>
            <a:r>
              <a:rPr lang="en-GB" dirty="0"/>
              <a:t> </a:t>
            </a:r>
            <a:r>
              <a:rPr lang="en-GB" dirty="0" err="1"/>
              <a:t>hefst</a:t>
            </a:r>
            <a:r>
              <a:rPr lang="en-GB" dirty="0"/>
              <a:t>. </a:t>
            </a:r>
            <a:r>
              <a:rPr lang="en-GB" dirty="0" err="1"/>
              <a:t>Þeir</a:t>
            </a:r>
            <a:r>
              <a:rPr lang="en-GB" dirty="0"/>
              <a:t> Gunnar </a:t>
            </a:r>
            <a:r>
              <a:rPr lang="en-GB" dirty="0" err="1"/>
              <a:t>drepa</a:t>
            </a:r>
            <a:r>
              <a:rPr lang="en-GB" dirty="0"/>
              <a:t> 14 </a:t>
            </a:r>
            <a:r>
              <a:rPr lang="en-GB" dirty="0" err="1"/>
              <a:t>manns</a:t>
            </a:r>
            <a:r>
              <a:rPr lang="en-GB" dirty="0"/>
              <a:t>.</a:t>
            </a:r>
            <a:endParaRPr lang="is-IS" dirty="0"/>
          </a:p>
          <a:p>
            <a:pPr lvl="1">
              <a:buFontTx/>
              <a:buChar char="•"/>
            </a:pPr>
            <a:r>
              <a:rPr lang="en-GB" dirty="0"/>
              <a:t> </a:t>
            </a:r>
            <a:r>
              <a:rPr lang="en-GB" dirty="0" err="1"/>
              <a:t>Hjörtur</a:t>
            </a:r>
            <a:r>
              <a:rPr lang="en-GB" dirty="0"/>
              <a:t>, </a:t>
            </a:r>
            <a:r>
              <a:rPr lang="en-GB" dirty="0" err="1"/>
              <a:t>bróðir</a:t>
            </a:r>
            <a:r>
              <a:rPr lang="en-GB" dirty="0"/>
              <a:t> </a:t>
            </a:r>
            <a:r>
              <a:rPr lang="en-GB" dirty="0" err="1" smtClean="0"/>
              <a:t>Gunnars</a:t>
            </a:r>
            <a:r>
              <a:rPr lang="en-GB" dirty="0" smtClean="0"/>
              <a:t>, </a:t>
            </a:r>
            <a:r>
              <a:rPr lang="en-GB" dirty="0" err="1"/>
              <a:t>fellur</a:t>
            </a:r>
            <a:endParaRPr lang="en-GB" dirty="0"/>
          </a:p>
          <a:p>
            <a:endParaRPr lang="en-GB" dirty="0">
              <a:latin typeface="Arial" charset="0"/>
            </a:endParaRPr>
          </a:p>
        </p:txBody>
      </p:sp>
      <p:pic>
        <p:nvPicPr>
          <p:cNvPr id="2052" name="Picture 4" descr="C:\isl483\utlit\beinhringur.bmp"/>
          <p:cNvPicPr>
            <a:picLocks noChangeAspect="1" noChangeArrowheads="1"/>
          </p:cNvPicPr>
          <p:nvPr/>
        </p:nvPicPr>
        <p:blipFill>
          <a:blip r:embed="rId2" cstate="print"/>
          <a:srcRect/>
          <a:stretch>
            <a:fillRect/>
          </a:stretch>
        </p:blipFill>
        <p:spPr bwMode="auto">
          <a:xfrm>
            <a:off x="3352800" y="2819400"/>
            <a:ext cx="4114800" cy="3352800"/>
          </a:xfrm>
          <a:prstGeom prst="rect">
            <a:avLst/>
          </a:prstGeom>
          <a:noFill/>
        </p:spPr>
      </p:pic>
      <p:sp>
        <p:nvSpPr>
          <p:cNvPr id="2054" name="Text Box 6"/>
          <p:cNvSpPr txBox="1">
            <a:spLocks noChangeArrowheads="1"/>
          </p:cNvSpPr>
          <p:nvPr/>
        </p:nvSpPr>
        <p:spPr bwMode="auto">
          <a:xfrm>
            <a:off x="304800" y="2971800"/>
            <a:ext cx="2743200" cy="3560763"/>
          </a:xfrm>
          <a:prstGeom prst="rect">
            <a:avLst/>
          </a:prstGeom>
          <a:noFill/>
          <a:ln w="9525">
            <a:noFill/>
            <a:miter lim="800000"/>
            <a:headEnd/>
            <a:tailEnd/>
          </a:ln>
          <a:effectLst/>
        </p:spPr>
        <p:txBody>
          <a:bodyPr>
            <a:spAutoFit/>
          </a:bodyPr>
          <a:lstStyle/>
          <a:p>
            <a:pPr>
              <a:spcBef>
                <a:spcPct val="50000"/>
              </a:spcBef>
            </a:pPr>
            <a:r>
              <a:rPr lang="is-IS" dirty="0"/>
              <a:t>Beinhringur sem fannst í nágrenni Knafahóla.  E.t.v. hefur hann verið notaður til að setja á fingur sér við strekkingu á boga</a:t>
            </a:r>
          </a:p>
          <a:p>
            <a:pPr>
              <a:spcBef>
                <a:spcPct val="50000"/>
              </a:spcBef>
            </a:pPr>
            <a:r>
              <a:rPr lang="is-IS" dirty="0"/>
              <a:t>Á hringnum er hjartarmynd.</a:t>
            </a:r>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dirty="0">
                <a:latin typeface="+mn-lt"/>
              </a:rPr>
              <a:t>64. kafli</a:t>
            </a:r>
            <a:endParaRPr lang="en-GB" dirty="0">
              <a:latin typeface="+mn-lt"/>
            </a:endParaRPr>
          </a:p>
        </p:txBody>
      </p:sp>
      <p:sp>
        <p:nvSpPr>
          <p:cNvPr id="3075" name="Rectangle 3"/>
          <p:cNvSpPr>
            <a:spLocks noGrp="1" noChangeArrowheads="1"/>
          </p:cNvSpPr>
          <p:nvPr>
            <p:ph idx="1"/>
          </p:nvPr>
        </p:nvSpPr>
        <p:spPr/>
        <p:txBody>
          <a:bodyPr/>
          <a:lstStyle/>
          <a:p>
            <a:pPr lvl="1">
              <a:buFontTx/>
              <a:buChar char="•"/>
            </a:pPr>
            <a:r>
              <a:rPr lang="en-GB" dirty="0" err="1"/>
              <a:t>Steinvör</a:t>
            </a:r>
            <a:r>
              <a:rPr lang="en-GB" dirty="0"/>
              <a:t>, </a:t>
            </a:r>
            <a:r>
              <a:rPr lang="en-GB" dirty="0" err="1"/>
              <a:t>ekkja</a:t>
            </a:r>
            <a:r>
              <a:rPr lang="en-GB" dirty="0"/>
              <a:t> </a:t>
            </a:r>
            <a:r>
              <a:rPr lang="en-GB" dirty="0" err="1"/>
              <a:t>Egils</a:t>
            </a:r>
            <a:r>
              <a:rPr lang="en-GB" dirty="0"/>
              <a:t>, </a:t>
            </a:r>
            <a:r>
              <a:rPr lang="is-IS" dirty="0">
                <a:cs typeface="Times New Roman" pitchFamily="18" charset="0"/>
              </a:rPr>
              <a:t>„</a:t>
            </a:r>
            <a:r>
              <a:rPr lang="en-GB" dirty="0" err="1"/>
              <a:t>mútar</a:t>
            </a:r>
            <a:r>
              <a:rPr lang="is-IS" dirty="0">
                <a:cs typeface="Times New Roman" pitchFamily="18" charset="0"/>
              </a:rPr>
              <a:t>“</a:t>
            </a:r>
            <a:r>
              <a:rPr lang="en-GB" dirty="0">
                <a:cs typeface="Times New Roman" pitchFamily="18" charset="0"/>
              </a:rPr>
              <a:t> </a:t>
            </a:r>
            <a:r>
              <a:rPr lang="en-GB" dirty="0"/>
              <a:t>  </a:t>
            </a:r>
            <a:r>
              <a:rPr lang="en-GB" dirty="0" err="1"/>
              <a:t>Þorgrími</a:t>
            </a:r>
            <a:r>
              <a:rPr lang="en-GB" dirty="0"/>
              <a:t> </a:t>
            </a:r>
            <a:r>
              <a:rPr lang="en-GB" dirty="0" err="1"/>
              <a:t>Austmanni</a:t>
            </a:r>
            <a:r>
              <a:rPr lang="en-GB" dirty="0"/>
              <a:t> </a:t>
            </a:r>
            <a:r>
              <a:rPr lang="en-GB" dirty="0" err="1"/>
              <a:t>til</a:t>
            </a:r>
            <a:r>
              <a:rPr lang="en-GB" dirty="0"/>
              <a:t> </a:t>
            </a:r>
            <a:r>
              <a:rPr lang="en-GB" dirty="0" err="1"/>
              <a:t>að</a:t>
            </a:r>
            <a:r>
              <a:rPr lang="en-GB" dirty="0"/>
              <a:t> </a:t>
            </a:r>
            <a:r>
              <a:rPr lang="en-GB" dirty="0" err="1"/>
              <a:t>sjá</a:t>
            </a:r>
            <a:r>
              <a:rPr lang="en-GB" dirty="0"/>
              <a:t> um </a:t>
            </a:r>
            <a:r>
              <a:rPr lang="en-GB" dirty="0" err="1"/>
              <a:t>búið</a:t>
            </a:r>
            <a:r>
              <a:rPr lang="en-GB" dirty="0"/>
              <a:t> </a:t>
            </a:r>
            <a:r>
              <a:rPr lang="en-GB" dirty="0" err="1"/>
              <a:t>fyrir</a:t>
            </a:r>
            <a:r>
              <a:rPr lang="en-GB" dirty="0"/>
              <a:t> sig. </a:t>
            </a:r>
            <a:endParaRPr lang="is-IS" dirty="0"/>
          </a:p>
          <a:p>
            <a:pPr lvl="1">
              <a:buFontTx/>
              <a:buNone/>
            </a:pPr>
            <a:endParaRPr lang="is-IS" dirty="0"/>
          </a:p>
          <a:p>
            <a:pPr lvl="1">
              <a:buFontTx/>
              <a:buChar char="•"/>
            </a:pPr>
            <a:r>
              <a:rPr lang="en-GB" dirty="0"/>
              <a:t>Gunnar </a:t>
            </a:r>
            <a:r>
              <a:rPr lang="en-GB" dirty="0" err="1"/>
              <a:t>sækir</a:t>
            </a:r>
            <a:r>
              <a:rPr lang="en-GB" dirty="0"/>
              <a:t> </a:t>
            </a:r>
            <a:r>
              <a:rPr lang="en-GB" dirty="0" err="1"/>
              <a:t>ráð</a:t>
            </a:r>
            <a:r>
              <a:rPr lang="en-GB" dirty="0"/>
              <a:t> </a:t>
            </a:r>
            <a:r>
              <a:rPr lang="en-GB" dirty="0" err="1"/>
              <a:t>hjá</a:t>
            </a:r>
            <a:r>
              <a:rPr lang="en-GB" dirty="0"/>
              <a:t> </a:t>
            </a:r>
            <a:r>
              <a:rPr lang="en-GB" dirty="0" err="1"/>
              <a:t>Njáli</a:t>
            </a:r>
            <a:r>
              <a:rPr lang="en-GB" dirty="0"/>
              <a:t>. </a:t>
            </a:r>
            <a:r>
              <a:rPr lang="en-GB" dirty="0" err="1"/>
              <a:t>Njáll</a:t>
            </a:r>
            <a:r>
              <a:rPr lang="en-GB" dirty="0"/>
              <a:t> </a:t>
            </a:r>
            <a:r>
              <a:rPr lang="en-GB" dirty="0" err="1"/>
              <a:t>skaffar</a:t>
            </a:r>
            <a:r>
              <a:rPr lang="en-GB" dirty="0"/>
              <a:t> </a:t>
            </a:r>
            <a:r>
              <a:rPr lang="en-GB" dirty="0" err="1"/>
              <a:t>honum</a:t>
            </a:r>
            <a:r>
              <a:rPr lang="en-GB" dirty="0"/>
              <a:t> </a:t>
            </a:r>
            <a:r>
              <a:rPr lang="en-GB" dirty="0" err="1"/>
              <a:t>nokkur</a:t>
            </a:r>
            <a:r>
              <a:rPr lang="en-GB" dirty="0"/>
              <a:t> </a:t>
            </a:r>
            <a:r>
              <a:rPr lang="en-GB" dirty="0" err="1"/>
              <a:t>sakamál</a:t>
            </a:r>
            <a:r>
              <a:rPr lang="en-GB" dirty="0"/>
              <a:t> </a:t>
            </a:r>
            <a:r>
              <a:rPr lang="en-GB" dirty="0" err="1"/>
              <a:t>gegn</a:t>
            </a:r>
            <a:r>
              <a:rPr lang="en-GB" dirty="0"/>
              <a:t> </a:t>
            </a:r>
            <a:r>
              <a:rPr lang="en-GB" dirty="0" err="1"/>
              <a:t>hinum</a:t>
            </a:r>
            <a:r>
              <a:rPr lang="en-GB" dirty="0"/>
              <a:t> </a:t>
            </a:r>
            <a:r>
              <a:rPr lang="en-GB" dirty="0" err="1"/>
              <a:t>dauðu</a:t>
            </a:r>
            <a:r>
              <a:rPr lang="en-GB" dirty="0"/>
              <a:t> og </a:t>
            </a:r>
            <a:r>
              <a:rPr lang="en-GB" dirty="0" err="1"/>
              <a:t>segir</a:t>
            </a:r>
            <a:r>
              <a:rPr lang="en-GB" dirty="0"/>
              <a:t> </a:t>
            </a:r>
            <a:r>
              <a:rPr lang="en-GB" dirty="0" err="1"/>
              <a:t>að</a:t>
            </a:r>
            <a:r>
              <a:rPr lang="en-GB" dirty="0"/>
              <a:t> Gunnar </a:t>
            </a:r>
            <a:r>
              <a:rPr lang="en-GB" dirty="0" err="1"/>
              <a:t>hafi</a:t>
            </a:r>
            <a:r>
              <a:rPr lang="en-GB" dirty="0"/>
              <a:t> auk </a:t>
            </a:r>
            <a:r>
              <a:rPr lang="en-GB" dirty="0" err="1"/>
              <a:t>þess</a:t>
            </a:r>
            <a:r>
              <a:rPr lang="en-GB" dirty="0"/>
              <a:t> </a:t>
            </a:r>
            <a:r>
              <a:rPr lang="en-GB" dirty="0" err="1"/>
              <a:t>drepið</a:t>
            </a:r>
            <a:r>
              <a:rPr lang="en-GB" dirty="0"/>
              <a:t> </a:t>
            </a:r>
            <a:r>
              <a:rPr lang="en-GB" dirty="0" err="1"/>
              <a:t>þá</a:t>
            </a:r>
            <a:r>
              <a:rPr lang="en-GB" dirty="0"/>
              <a:t> í </a:t>
            </a:r>
            <a:r>
              <a:rPr lang="en-GB" dirty="0" err="1"/>
              <a:t>sjálfsvörn</a:t>
            </a:r>
            <a:r>
              <a:rPr lang="en-GB" dirty="0"/>
              <a:t>. </a:t>
            </a:r>
          </a:p>
          <a:p>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latin typeface="+mn-lt"/>
              </a:rPr>
              <a:t>65. kafli</a:t>
            </a:r>
            <a:endParaRPr lang="en-GB" dirty="0">
              <a:latin typeface="+mn-lt"/>
            </a:endParaRPr>
          </a:p>
        </p:txBody>
      </p:sp>
      <p:sp>
        <p:nvSpPr>
          <p:cNvPr id="4099" name="Rectangle 3"/>
          <p:cNvSpPr>
            <a:spLocks noGrp="1" noChangeArrowheads="1"/>
          </p:cNvSpPr>
          <p:nvPr>
            <p:ph idx="1"/>
          </p:nvPr>
        </p:nvSpPr>
        <p:spPr/>
        <p:txBody>
          <a:bodyPr/>
          <a:lstStyle/>
          <a:p>
            <a:pPr lvl="1">
              <a:buFontTx/>
              <a:buChar char="•"/>
            </a:pPr>
            <a:r>
              <a:rPr lang="en-GB" dirty="0" err="1"/>
              <a:t>Þorgeir</a:t>
            </a:r>
            <a:r>
              <a:rPr lang="en-GB" dirty="0"/>
              <a:t> </a:t>
            </a:r>
            <a:r>
              <a:rPr lang="en-GB" dirty="0" err="1"/>
              <a:t>Starkaðarson</a:t>
            </a:r>
            <a:r>
              <a:rPr lang="en-GB" dirty="0"/>
              <a:t> </a:t>
            </a:r>
            <a:r>
              <a:rPr lang="en-GB" dirty="0" err="1"/>
              <a:t>æskir</a:t>
            </a:r>
            <a:r>
              <a:rPr lang="en-GB" dirty="0"/>
              <a:t> </a:t>
            </a:r>
            <a:r>
              <a:rPr lang="en-GB" dirty="0" err="1"/>
              <a:t>liðsinnis</a:t>
            </a:r>
            <a:r>
              <a:rPr lang="en-GB" dirty="0"/>
              <a:t> </a:t>
            </a:r>
            <a:r>
              <a:rPr lang="en-GB" dirty="0" err="1"/>
              <a:t>Marðar</a:t>
            </a:r>
            <a:r>
              <a:rPr lang="en-GB" dirty="0"/>
              <a:t> og </a:t>
            </a:r>
            <a:r>
              <a:rPr lang="en-GB" dirty="0" err="1"/>
              <a:t>Valgarðs</a:t>
            </a:r>
            <a:r>
              <a:rPr lang="en-GB" dirty="0"/>
              <a:t> </a:t>
            </a:r>
            <a:r>
              <a:rPr lang="en-GB" dirty="0" err="1"/>
              <a:t>gráa</a:t>
            </a:r>
            <a:r>
              <a:rPr lang="en-GB" dirty="0"/>
              <a:t>. </a:t>
            </a:r>
            <a:r>
              <a:rPr lang="en-GB" dirty="0" err="1"/>
              <a:t>Þeir</a:t>
            </a:r>
            <a:r>
              <a:rPr lang="en-GB" dirty="0"/>
              <a:t> </a:t>
            </a:r>
            <a:r>
              <a:rPr lang="en-GB" dirty="0" err="1"/>
              <a:t>samþykkja</a:t>
            </a:r>
            <a:r>
              <a:rPr lang="en-GB" dirty="0"/>
              <a:t> </a:t>
            </a:r>
            <a:r>
              <a:rPr lang="en-GB" dirty="0" err="1"/>
              <a:t>gegn</a:t>
            </a:r>
            <a:r>
              <a:rPr lang="en-GB" dirty="0"/>
              <a:t> </a:t>
            </a:r>
            <a:r>
              <a:rPr lang="en-GB" dirty="0" err="1"/>
              <a:t>miklu</a:t>
            </a:r>
            <a:r>
              <a:rPr lang="en-GB" dirty="0"/>
              <a:t> </a:t>
            </a:r>
            <a:r>
              <a:rPr lang="en-GB" dirty="0" err="1"/>
              <a:t>fé</a:t>
            </a:r>
            <a:r>
              <a:rPr lang="en-GB" dirty="0"/>
              <a:t>. </a:t>
            </a:r>
            <a:r>
              <a:rPr lang="en-GB" dirty="0" err="1"/>
              <a:t>Fyrsti</a:t>
            </a:r>
            <a:r>
              <a:rPr lang="en-GB" dirty="0"/>
              <a:t> </a:t>
            </a:r>
            <a:r>
              <a:rPr lang="en-GB" dirty="0" err="1"/>
              <a:t>liður</a:t>
            </a:r>
            <a:r>
              <a:rPr lang="en-GB" dirty="0"/>
              <a:t> í </a:t>
            </a:r>
            <a:r>
              <a:rPr lang="en-GB" dirty="0" err="1"/>
              <a:t>ráðagerð</a:t>
            </a:r>
            <a:r>
              <a:rPr lang="en-GB" dirty="0"/>
              <a:t> </a:t>
            </a:r>
            <a:r>
              <a:rPr lang="en-GB" dirty="0" err="1"/>
              <a:t>þeirra</a:t>
            </a:r>
            <a:r>
              <a:rPr lang="en-GB" dirty="0"/>
              <a:t> </a:t>
            </a:r>
            <a:r>
              <a:rPr lang="en-GB" dirty="0" err="1"/>
              <a:t>er</a:t>
            </a:r>
            <a:r>
              <a:rPr lang="en-GB" dirty="0"/>
              <a:t> </a:t>
            </a:r>
            <a:r>
              <a:rPr lang="en-GB" dirty="0" err="1"/>
              <a:t>að</a:t>
            </a:r>
            <a:r>
              <a:rPr lang="en-GB" dirty="0"/>
              <a:t> </a:t>
            </a:r>
            <a:r>
              <a:rPr lang="en-GB" dirty="0" err="1"/>
              <a:t>mægjast</a:t>
            </a:r>
            <a:r>
              <a:rPr lang="en-GB" dirty="0"/>
              <a:t> </a:t>
            </a:r>
            <a:r>
              <a:rPr lang="en-GB" dirty="0" err="1"/>
              <a:t>við</a:t>
            </a:r>
            <a:r>
              <a:rPr lang="en-GB" dirty="0"/>
              <a:t> </a:t>
            </a:r>
            <a:r>
              <a:rPr lang="en-GB" dirty="0" err="1"/>
              <a:t>Gissur</a:t>
            </a:r>
            <a:r>
              <a:rPr lang="en-GB" dirty="0"/>
              <a:t> </a:t>
            </a:r>
            <a:r>
              <a:rPr lang="en-GB" dirty="0" err="1"/>
              <a:t>hvíta</a:t>
            </a:r>
            <a:r>
              <a:rPr lang="en-GB" dirty="0"/>
              <a:t>; </a:t>
            </a:r>
            <a:r>
              <a:rPr lang="en-GB" dirty="0" err="1"/>
              <a:t>Mörður</a:t>
            </a:r>
            <a:r>
              <a:rPr lang="en-GB" dirty="0"/>
              <a:t> </a:t>
            </a:r>
            <a:r>
              <a:rPr lang="en-GB" dirty="0" err="1"/>
              <a:t>fær</a:t>
            </a:r>
            <a:r>
              <a:rPr lang="en-GB" dirty="0"/>
              <a:t> </a:t>
            </a:r>
            <a:r>
              <a:rPr lang="en-GB" dirty="0" err="1"/>
              <a:t>Þorkötlu</a:t>
            </a:r>
            <a:r>
              <a:rPr lang="en-GB" dirty="0"/>
              <a:t>, </a:t>
            </a:r>
            <a:r>
              <a:rPr lang="en-GB" dirty="0" err="1"/>
              <a:t>dóttur</a:t>
            </a:r>
            <a:r>
              <a:rPr lang="en-GB" dirty="0"/>
              <a:t> </a:t>
            </a:r>
            <a:r>
              <a:rPr lang="en-GB" dirty="0" err="1"/>
              <a:t>Gissurs</a:t>
            </a:r>
            <a:r>
              <a:rPr lang="en-GB" dirty="0"/>
              <a:t> </a:t>
            </a:r>
            <a:r>
              <a:rPr lang="en-GB" dirty="0" err="1"/>
              <a:t>hvíta</a:t>
            </a:r>
            <a:r>
              <a:rPr lang="en-GB" dirty="0"/>
              <a:t>, </a:t>
            </a:r>
            <a:r>
              <a:rPr lang="en-GB" dirty="0" err="1"/>
              <a:t>fyrir</a:t>
            </a:r>
            <a:r>
              <a:rPr lang="en-GB" dirty="0"/>
              <a:t> </a:t>
            </a:r>
            <a:r>
              <a:rPr lang="en-GB" dirty="0" err="1"/>
              <a:t>konu</a:t>
            </a:r>
            <a:r>
              <a:rPr lang="en-GB" dirty="0"/>
              <a:t>. </a:t>
            </a:r>
            <a:endParaRPr lang="is-IS" dirty="0"/>
          </a:p>
          <a:p>
            <a:pPr lvl="1">
              <a:buFontTx/>
              <a:buNone/>
            </a:pPr>
            <a:endParaRPr lang="en-GB" dirty="0"/>
          </a:p>
          <a:p>
            <a:pPr lvl="1">
              <a:buFontTx/>
              <a:buChar char="•"/>
            </a:pPr>
            <a:r>
              <a:rPr lang="en-GB" dirty="0" err="1"/>
              <a:t>Þorgeir</a:t>
            </a:r>
            <a:r>
              <a:rPr lang="en-GB" dirty="0"/>
              <a:t> </a:t>
            </a:r>
            <a:r>
              <a:rPr lang="en-GB" dirty="0" err="1"/>
              <a:t>fær</a:t>
            </a:r>
            <a:r>
              <a:rPr lang="en-GB" dirty="0"/>
              <a:t> </a:t>
            </a:r>
            <a:r>
              <a:rPr lang="en-GB" dirty="0" err="1"/>
              <a:t>Önund</a:t>
            </a:r>
            <a:r>
              <a:rPr lang="en-GB" dirty="0"/>
              <a:t> í </a:t>
            </a:r>
            <a:r>
              <a:rPr lang="en-GB" dirty="0" err="1"/>
              <a:t>Tröllaskógi</a:t>
            </a:r>
            <a:r>
              <a:rPr lang="en-GB" dirty="0"/>
              <a:t>, </a:t>
            </a:r>
            <a:r>
              <a:rPr lang="en-GB" dirty="0" err="1"/>
              <a:t>bróður</a:t>
            </a:r>
            <a:r>
              <a:rPr lang="en-GB" dirty="0"/>
              <a:t> </a:t>
            </a:r>
            <a:r>
              <a:rPr lang="en-GB" dirty="0" err="1"/>
              <a:t>Egils</a:t>
            </a:r>
            <a:r>
              <a:rPr lang="en-GB" dirty="0"/>
              <a:t>, í </a:t>
            </a:r>
            <a:r>
              <a:rPr lang="en-GB" dirty="0" err="1"/>
              <a:t>lið</a:t>
            </a:r>
            <a:r>
              <a:rPr lang="en-GB" dirty="0"/>
              <a:t> </a:t>
            </a:r>
            <a:r>
              <a:rPr lang="en-GB" dirty="0" err="1"/>
              <a:t>með</a:t>
            </a:r>
            <a:r>
              <a:rPr lang="en-GB" dirty="0"/>
              <a:t> </a:t>
            </a:r>
            <a:r>
              <a:rPr lang="en-GB" dirty="0" err="1"/>
              <a:t>sér</a:t>
            </a:r>
            <a:r>
              <a:rPr lang="en-GB" dirty="0"/>
              <a:t>. En Gunnar </a:t>
            </a:r>
            <a:r>
              <a:rPr lang="en-GB" dirty="0" err="1"/>
              <a:t>stefnir</a:t>
            </a:r>
            <a:r>
              <a:rPr lang="en-GB" dirty="0"/>
              <a:t> </a:t>
            </a:r>
            <a:r>
              <a:rPr lang="en-GB" dirty="0" err="1"/>
              <a:t>Þorgeiri</a:t>
            </a:r>
            <a:r>
              <a:rPr lang="en-GB" dirty="0"/>
              <a:t> og </a:t>
            </a:r>
            <a:r>
              <a:rPr lang="en-GB" dirty="0" err="1"/>
              <a:t>Önundi</a:t>
            </a:r>
            <a:r>
              <a:rPr lang="en-GB" dirty="0"/>
              <a:t> </a:t>
            </a:r>
            <a:r>
              <a:rPr lang="en-GB" dirty="0" err="1"/>
              <a:t>fyrir</a:t>
            </a:r>
            <a:r>
              <a:rPr lang="en-GB" dirty="0"/>
              <a:t> </a:t>
            </a:r>
            <a:r>
              <a:rPr lang="en-GB" dirty="0" err="1"/>
              <a:t>óskyld</a:t>
            </a:r>
            <a:r>
              <a:rPr lang="en-GB" dirty="0"/>
              <a:t> </a:t>
            </a:r>
            <a:r>
              <a:rPr lang="en-GB" dirty="0" err="1"/>
              <a:t>mál</a:t>
            </a:r>
            <a:r>
              <a:rPr lang="en-GB" dirty="0"/>
              <a:t>. </a:t>
            </a:r>
          </a:p>
          <a:p>
            <a:endParaRPr lang="en-GB" dirty="0">
              <a:latin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sz="3600" dirty="0">
                <a:latin typeface="+mn-lt"/>
              </a:rPr>
              <a:t>66. kafli</a:t>
            </a:r>
            <a:r>
              <a:rPr lang="is-IS" sz="3200" dirty="0">
                <a:latin typeface="+mn-lt"/>
              </a:rPr>
              <a:t/>
            </a:r>
            <a:br>
              <a:rPr lang="is-IS" sz="3200" dirty="0">
                <a:latin typeface="+mn-lt"/>
              </a:rPr>
            </a:br>
            <a:r>
              <a:rPr lang="is-IS" sz="3200" dirty="0">
                <a:latin typeface="+mn-lt"/>
              </a:rPr>
              <a:t>Tvö lið á Alþingi</a:t>
            </a:r>
            <a:endParaRPr lang="en-GB" sz="3200" dirty="0">
              <a:latin typeface="+mn-lt"/>
            </a:endParaRPr>
          </a:p>
        </p:txBody>
      </p:sp>
      <p:sp>
        <p:nvSpPr>
          <p:cNvPr id="6147" name="Rectangle 3"/>
          <p:cNvSpPr>
            <a:spLocks noGrp="1" noChangeArrowheads="1"/>
          </p:cNvSpPr>
          <p:nvPr>
            <p:ph sz="half" idx="1"/>
          </p:nvPr>
        </p:nvSpPr>
        <p:spPr/>
        <p:txBody>
          <a:bodyPr/>
          <a:lstStyle/>
          <a:p>
            <a:pPr marL="342900" lvl="1" indent="-342900">
              <a:buFontTx/>
              <a:buChar char="•"/>
            </a:pPr>
            <a:r>
              <a:rPr lang="is-IS" sz="2800" dirty="0" smtClean="0"/>
              <a:t>Gunnar</a:t>
            </a:r>
            <a:endParaRPr lang="en-GB" sz="2800" dirty="0" smtClean="0"/>
          </a:p>
          <a:p>
            <a:r>
              <a:rPr lang="is-IS" dirty="0" smtClean="0"/>
              <a:t> Sigfússynir</a:t>
            </a:r>
          </a:p>
          <a:p>
            <a:pPr>
              <a:buNone/>
            </a:pPr>
            <a:r>
              <a:rPr lang="is-IS" dirty="0" smtClean="0"/>
              <a:t>(móðurbræður </a:t>
            </a:r>
            <a:r>
              <a:rPr lang="is-IS" dirty="0"/>
              <a:t>Gunnars)</a:t>
            </a:r>
          </a:p>
          <a:p>
            <a:r>
              <a:rPr lang="is-IS" dirty="0"/>
              <a:t>Njálssynir</a:t>
            </a:r>
          </a:p>
          <a:p>
            <a:r>
              <a:rPr lang="is-IS" dirty="0"/>
              <a:t>Ólafur pá</a:t>
            </a:r>
            <a:endParaRPr lang="en-GB" dirty="0"/>
          </a:p>
        </p:txBody>
      </p:sp>
      <p:sp>
        <p:nvSpPr>
          <p:cNvPr id="6148" name="Rectangle 4"/>
          <p:cNvSpPr>
            <a:spLocks noGrp="1" noChangeArrowheads="1"/>
          </p:cNvSpPr>
          <p:nvPr>
            <p:ph sz="half" idx="2"/>
          </p:nvPr>
        </p:nvSpPr>
        <p:spPr/>
        <p:txBody>
          <a:bodyPr/>
          <a:lstStyle/>
          <a:p>
            <a:pPr>
              <a:lnSpc>
                <a:spcPct val="90000"/>
              </a:lnSpc>
            </a:pPr>
            <a:r>
              <a:rPr lang="is-IS" dirty="0"/>
              <a:t>Mörður</a:t>
            </a:r>
          </a:p>
          <a:p>
            <a:pPr>
              <a:lnSpc>
                <a:spcPct val="90000"/>
              </a:lnSpc>
            </a:pPr>
            <a:r>
              <a:rPr lang="is-IS" dirty="0"/>
              <a:t>Runólfur í Dal (bræðrabarn við Mörð)</a:t>
            </a:r>
          </a:p>
          <a:p>
            <a:pPr>
              <a:lnSpc>
                <a:spcPct val="90000"/>
              </a:lnSpc>
            </a:pPr>
            <a:r>
              <a:rPr lang="is-IS" dirty="0"/>
              <a:t>Gissur hvíti og Geir</a:t>
            </a:r>
          </a:p>
          <a:p>
            <a:pPr>
              <a:lnSpc>
                <a:spcPct val="90000"/>
              </a:lnSpc>
            </a:pPr>
            <a:r>
              <a:rPr lang="is-IS" dirty="0"/>
              <a:t>Önundur úr Tröllaskógi</a:t>
            </a:r>
          </a:p>
          <a:p>
            <a:pPr>
              <a:lnSpc>
                <a:spcPct val="90000"/>
              </a:lnSpc>
            </a:pPr>
            <a:r>
              <a:rPr lang="is-IS" dirty="0"/>
              <a:t>Þorgeir Starkaðarson</a:t>
            </a:r>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dirty="0">
                <a:latin typeface="+mn-lt"/>
              </a:rPr>
              <a:t>66. kafli, frh.</a:t>
            </a:r>
            <a:endParaRPr lang="en-GB" dirty="0">
              <a:latin typeface="+mn-lt"/>
            </a:endParaRPr>
          </a:p>
        </p:txBody>
      </p:sp>
      <p:sp>
        <p:nvSpPr>
          <p:cNvPr id="8195" name="Rectangle 3"/>
          <p:cNvSpPr>
            <a:spLocks noGrp="1" noChangeArrowheads="1"/>
          </p:cNvSpPr>
          <p:nvPr>
            <p:ph idx="1"/>
          </p:nvPr>
        </p:nvSpPr>
        <p:spPr/>
        <p:txBody>
          <a:bodyPr/>
          <a:lstStyle/>
          <a:p>
            <a:pPr lvl="1">
              <a:buFontTx/>
              <a:buChar char="•"/>
            </a:pPr>
            <a:r>
              <a:rPr lang="en-GB" dirty="0" err="1"/>
              <a:t>Hjalti</a:t>
            </a:r>
            <a:r>
              <a:rPr lang="en-GB" dirty="0"/>
              <a:t> </a:t>
            </a:r>
            <a:r>
              <a:rPr lang="en-GB" dirty="0" err="1"/>
              <a:t>Skeggjason</a:t>
            </a:r>
            <a:r>
              <a:rPr lang="en-GB" dirty="0"/>
              <a:t>, </a:t>
            </a:r>
            <a:r>
              <a:rPr lang="en-GB" dirty="0" err="1"/>
              <a:t>tengdasonur</a:t>
            </a:r>
            <a:r>
              <a:rPr lang="en-GB" dirty="0"/>
              <a:t> </a:t>
            </a:r>
            <a:r>
              <a:rPr lang="en-GB" dirty="0" err="1"/>
              <a:t>Gissurar</a:t>
            </a:r>
            <a:r>
              <a:rPr lang="en-GB" dirty="0"/>
              <a:t> </a:t>
            </a:r>
            <a:r>
              <a:rPr lang="en-GB" dirty="0" err="1"/>
              <a:t>hvíta</a:t>
            </a:r>
            <a:r>
              <a:rPr lang="en-GB" dirty="0"/>
              <a:t>, </a:t>
            </a:r>
            <a:r>
              <a:rPr lang="en-GB" dirty="0" err="1"/>
              <a:t>stillir</a:t>
            </a:r>
            <a:r>
              <a:rPr lang="en-GB" dirty="0"/>
              <a:t> </a:t>
            </a:r>
            <a:r>
              <a:rPr lang="en-GB" dirty="0" err="1"/>
              <a:t>til</a:t>
            </a:r>
            <a:r>
              <a:rPr lang="en-GB" dirty="0"/>
              <a:t> </a:t>
            </a:r>
            <a:r>
              <a:rPr lang="en-GB" dirty="0" err="1"/>
              <a:t>friðar</a:t>
            </a:r>
            <a:r>
              <a:rPr lang="en-GB" dirty="0"/>
              <a:t> og </a:t>
            </a:r>
            <a:r>
              <a:rPr lang="en-GB" dirty="0" err="1"/>
              <a:t>fær</a:t>
            </a:r>
            <a:r>
              <a:rPr lang="en-GB" dirty="0"/>
              <a:t> Gunnar </a:t>
            </a:r>
            <a:r>
              <a:rPr lang="en-GB" dirty="0" err="1"/>
              <a:t>til</a:t>
            </a:r>
            <a:r>
              <a:rPr lang="en-GB" dirty="0"/>
              <a:t> </a:t>
            </a:r>
            <a:r>
              <a:rPr lang="en-GB" dirty="0" err="1"/>
              <a:t>að</a:t>
            </a:r>
            <a:r>
              <a:rPr lang="en-GB" dirty="0"/>
              <a:t> </a:t>
            </a:r>
            <a:r>
              <a:rPr lang="en-GB" dirty="0" err="1"/>
              <a:t>leggja</a:t>
            </a:r>
            <a:r>
              <a:rPr lang="en-GB" dirty="0"/>
              <a:t> </a:t>
            </a:r>
            <a:r>
              <a:rPr lang="en-GB" dirty="0" err="1"/>
              <a:t>málin</a:t>
            </a:r>
            <a:r>
              <a:rPr lang="en-GB" dirty="0"/>
              <a:t> í </a:t>
            </a:r>
            <a:r>
              <a:rPr lang="en-GB" dirty="0" err="1"/>
              <a:t>gerða</a:t>
            </a:r>
            <a:r>
              <a:rPr lang="is-IS" dirty="0"/>
              <a:t>r</a:t>
            </a:r>
            <a:r>
              <a:rPr lang="en-GB" dirty="0" err="1"/>
              <a:t>dóm</a:t>
            </a:r>
            <a:r>
              <a:rPr lang="en-GB" dirty="0"/>
              <a:t> (</a:t>
            </a:r>
            <a:r>
              <a:rPr lang="en-GB" dirty="0" err="1"/>
              <a:t>til</a:t>
            </a:r>
            <a:r>
              <a:rPr lang="en-GB" dirty="0"/>
              <a:t> </a:t>
            </a:r>
            <a:r>
              <a:rPr lang="en-GB" dirty="0" err="1"/>
              <a:t>jafnaðardóms</a:t>
            </a:r>
            <a:r>
              <a:rPr lang="en-GB" dirty="0"/>
              <a:t>) </a:t>
            </a:r>
            <a:r>
              <a:rPr lang="en-GB" dirty="0" err="1"/>
              <a:t>sem</a:t>
            </a:r>
            <a:r>
              <a:rPr lang="en-GB" dirty="0"/>
              <a:t> í </a:t>
            </a:r>
            <a:r>
              <a:rPr lang="en-GB" dirty="0" err="1"/>
              <a:t>sitja</a:t>
            </a:r>
            <a:r>
              <a:rPr lang="en-GB" dirty="0"/>
              <a:t> </a:t>
            </a:r>
            <a:r>
              <a:rPr lang="en-GB" dirty="0" err="1"/>
              <a:t>Hjalti</a:t>
            </a:r>
            <a:r>
              <a:rPr lang="en-GB" dirty="0"/>
              <a:t>, </a:t>
            </a:r>
            <a:r>
              <a:rPr lang="en-GB" dirty="0" err="1"/>
              <a:t>Njáll</a:t>
            </a:r>
            <a:r>
              <a:rPr lang="en-GB" dirty="0"/>
              <a:t> og </a:t>
            </a:r>
            <a:r>
              <a:rPr lang="en-GB" dirty="0" err="1"/>
              <a:t>Ásgrímur</a:t>
            </a:r>
            <a:r>
              <a:rPr lang="en-GB" dirty="0"/>
              <a:t> </a:t>
            </a:r>
            <a:r>
              <a:rPr lang="en-GB" dirty="0" err="1"/>
              <a:t>Elliða-Grímsson</a:t>
            </a:r>
            <a:r>
              <a:rPr lang="en-GB" dirty="0"/>
              <a:t>. </a:t>
            </a:r>
            <a:endParaRPr lang="is-IS" dirty="0"/>
          </a:p>
          <a:p>
            <a:pPr lvl="1">
              <a:buFontTx/>
              <a:buNone/>
            </a:pPr>
            <a:endParaRPr lang="is-IS" dirty="0"/>
          </a:p>
          <a:p>
            <a:pPr lvl="1">
              <a:buFontTx/>
              <a:buChar char="•"/>
            </a:pPr>
            <a:r>
              <a:rPr lang="en-GB" dirty="0"/>
              <a:t>Gunnar </a:t>
            </a:r>
            <a:r>
              <a:rPr lang="en-GB" dirty="0" err="1"/>
              <a:t>þarf</a:t>
            </a:r>
            <a:r>
              <a:rPr lang="en-GB" dirty="0"/>
              <a:t> </a:t>
            </a:r>
            <a:r>
              <a:rPr lang="en-GB" dirty="0" err="1"/>
              <a:t>að</a:t>
            </a:r>
            <a:r>
              <a:rPr lang="en-GB" dirty="0"/>
              <a:t> </a:t>
            </a:r>
            <a:r>
              <a:rPr lang="en-GB" dirty="0" err="1"/>
              <a:t>greiða</a:t>
            </a:r>
            <a:r>
              <a:rPr lang="en-GB" dirty="0"/>
              <a:t> </a:t>
            </a:r>
            <a:r>
              <a:rPr lang="en-GB" dirty="0" err="1"/>
              <a:t>bætur</a:t>
            </a:r>
            <a:r>
              <a:rPr lang="en-GB" dirty="0"/>
              <a:t> en </a:t>
            </a:r>
            <a:r>
              <a:rPr lang="en-GB" dirty="0" err="1"/>
              <a:t>kemur</a:t>
            </a:r>
            <a:r>
              <a:rPr lang="en-GB" dirty="0"/>
              <a:t> </a:t>
            </a:r>
            <a:r>
              <a:rPr lang="en-GB" dirty="0" err="1"/>
              <a:t>annars</a:t>
            </a:r>
            <a:r>
              <a:rPr lang="en-GB" dirty="0"/>
              <a:t> </a:t>
            </a:r>
            <a:r>
              <a:rPr lang="en-GB" dirty="0" err="1"/>
              <a:t>þokkalega</a:t>
            </a:r>
            <a:r>
              <a:rPr lang="en-GB" dirty="0"/>
              <a:t> </a:t>
            </a:r>
            <a:r>
              <a:rPr lang="en-GB" dirty="0" err="1"/>
              <a:t>út</a:t>
            </a:r>
            <a:r>
              <a:rPr lang="en-GB" dirty="0"/>
              <a:t> </a:t>
            </a:r>
            <a:r>
              <a:rPr lang="en-GB" dirty="0" err="1"/>
              <a:t>úr</a:t>
            </a:r>
            <a:r>
              <a:rPr lang="en-GB" dirty="0"/>
              <a:t> </a:t>
            </a:r>
            <a:r>
              <a:rPr lang="en-GB" dirty="0" err="1"/>
              <a:t>þessu</a:t>
            </a:r>
            <a:r>
              <a:rPr lang="en-GB" dirty="0">
                <a:latin typeface="Arial" charset="0"/>
              </a:rPr>
              <a:t>. </a:t>
            </a:r>
          </a:p>
          <a:p>
            <a:endParaRPr lang="en-GB" dirty="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a:solidFill>
                  <a:schemeClr val="tx1"/>
                </a:solidFill>
              </a:rPr>
              <a:t>8. kafli</a:t>
            </a:r>
            <a:endParaRPr lang="en-GB">
              <a:solidFill>
                <a:schemeClr val="tx1"/>
              </a:solidFill>
            </a:endParaRPr>
          </a:p>
        </p:txBody>
      </p:sp>
      <p:sp>
        <p:nvSpPr>
          <p:cNvPr id="8195" name="Rectangle 3"/>
          <p:cNvSpPr>
            <a:spLocks noGrp="1" noChangeArrowheads="1"/>
          </p:cNvSpPr>
          <p:nvPr>
            <p:ph idx="1"/>
          </p:nvPr>
        </p:nvSpPr>
        <p:spPr/>
        <p:txBody>
          <a:bodyPr/>
          <a:lstStyle/>
          <a:p>
            <a:pPr>
              <a:lnSpc>
                <a:spcPct val="90000"/>
              </a:lnSpc>
            </a:pPr>
            <a:r>
              <a:rPr lang="is-IS"/>
              <a:t>Mörður rukkar Hrút um heimanfylgju Unnar ásamt vöxtum.  Hrútur neitar að greiða en býður Merði hólmgöngu, sem hann þiggur ekki.</a:t>
            </a:r>
          </a:p>
          <a:p>
            <a:pPr>
              <a:lnSpc>
                <a:spcPct val="90000"/>
              </a:lnSpc>
            </a:pPr>
            <a:endParaRPr lang="is-IS"/>
          </a:p>
          <a:p>
            <a:pPr>
              <a:lnSpc>
                <a:spcPct val="90000"/>
              </a:lnSpc>
            </a:pPr>
            <a:r>
              <a:rPr lang="is-IS"/>
              <a:t>Sveinar gera grín að hjónabandsmálum Hrúts og Unnar en Hrútur bregst höfðinglega við. </a:t>
            </a:r>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dirty="0">
                <a:latin typeface="+mn-lt"/>
              </a:rPr>
              <a:t>67. kafli</a:t>
            </a:r>
            <a:endParaRPr lang="en-GB" dirty="0">
              <a:latin typeface="+mn-lt"/>
            </a:endParaRPr>
          </a:p>
        </p:txBody>
      </p:sp>
      <p:sp>
        <p:nvSpPr>
          <p:cNvPr id="9219" name="Rectangle 3"/>
          <p:cNvSpPr>
            <a:spLocks noGrp="1" noChangeArrowheads="1"/>
          </p:cNvSpPr>
          <p:nvPr>
            <p:ph idx="1"/>
          </p:nvPr>
        </p:nvSpPr>
        <p:spPr/>
        <p:txBody>
          <a:bodyPr/>
          <a:lstStyle/>
          <a:p>
            <a:pPr lvl="1">
              <a:lnSpc>
                <a:spcPct val="90000"/>
              </a:lnSpc>
              <a:buFontTx/>
              <a:buChar char="•"/>
            </a:pPr>
            <a:r>
              <a:rPr lang="en-GB" dirty="0" err="1"/>
              <a:t>Minnt</a:t>
            </a:r>
            <a:r>
              <a:rPr lang="en-GB" dirty="0"/>
              <a:t> </a:t>
            </a:r>
            <a:r>
              <a:rPr lang="en-GB" dirty="0" err="1"/>
              <a:t>er</a:t>
            </a:r>
            <a:r>
              <a:rPr lang="en-GB" dirty="0"/>
              <a:t> á </a:t>
            </a:r>
            <a:r>
              <a:rPr lang="en-GB" dirty="0" err="1"/>
              <a:t>Þorgeir</a:t>
            </a:r>
            <a:r>
              <a:rPr lang="en-GB" dirty="0"/>
              <a:t> </a:t>
            </a:r>
            <a:r>
              <a:rPr lang="en-GB" dirty="0" err="1"/>
              <a:t>Otkelsson</a:t>
            </a:r>
            <a:r>
              <a:rPr lang="en-GB" dirty="0"/>
              <a:t>, </a:t>
            </a:r>
            <a:r>
              <a:rPr lang="en-GB" dirty="0" err="1"/>
              <a:t>ágætis</a:t>
            </a:r>
            <a:r>
              <a:rPr lang="en-GB" dirty="0"/>
              <a:t> </a:t>
            </a:r>
            <a:r>
              <a:rPr lang="en-GB" dirty="0" err="1"/>
              <a:t>náunga</a:t>
            </a:r>
            <a:r>
              <a:rPr lang="en-GB" dirty="0"/>
              <a:t> en </a:t>
            </a:r>
            <a:r>
              <a:rPr lang="en-GB" dirty="0" err="1"/>
              <a:t>heldur</a:t>
            </a:r>
            <a:r>
              <a:rPr lang="en-GB" dirty="0"/>
              <a:t> </a:t>
            </a:r>
            <a:r>
              <a:rPr lang="en-GB" dirty="0" err="1"/>
              <a:t>talhlýðinn</a:t>
            </a:r>
            <a:r>
              <a:rPr lang="en-GB" dirty="0"/>
              <a:t>. </a:t>
            </a:r>
            <a:endParaRPr lang="is-IS" dirty="0"/>
          </a:p>
          <a:p>
            <a:pPr lvl="1">
              <a:lnSpc>
                <a:spcPct val="90000"/>
              </a:lnSpc>
              <a:buFontTx/>
              <a:buNone/>
            </a:pPr>
            <a:endParaRPr lang="en-GB" dirty="0"/>
          </a:p>
          <a:p>
            <a:pPr lvl="1">
              <a:lnSpc>
                <a:spcPct val="90000"/>
              </a:lnSpc>
              <a:buFontTx/>
              <a:buChar char="•"/>
            </a:pPr>
            <a:r>
              <a:rPr lang="en-GB" dirty="0" err="1"/>
              <a:t>Þorgeir</a:t>
            </a:r>
            <a:r>
              <a:rPr lang="en-GB" dirty="0"/>
              <a:t> </a:t>
            </a:r>
            <a:r>
              <a:rPr lang="en-GB" dirty="0" err="1"/>
              <a:t>Starkaðarson</a:t>
            </a:r>
            <a:r>
              <a:rPr lang="en-GB" dirty="0"/>
              <a:t> </a:t>
            </a:r>
            <a:r>
              <a:rPr lang="en-GB" dirty="0" err="1"/>
              <a:t>finnur</a:t>
            </a:r>
            <a:r>
              <a:rPr lang="en-GB" dirty="0"/>
              <a:t> </a:t>
            </a:r>
            <a:r>
              <a:rPr lang="en-GB" dirty="0" err="1"/>
              <a:t>Mörð</a:t>
            </a:r>
            <a:r>
              <a:rPr lang="en-GB" dirty="0"/>
              <a:t>, </a:t>
            </a:r>
            <a:r>
              <a:rPr lang="en-GB" dirty="0" err="1"/>
              <a:t>vin</a:t>
            </a:r>
            <a:r>
              <a:rPr lang="en-GB" dirty="0"/>
              <a:t> </a:t>
            </a:r>
            <a:r>
              <a:rPr lang="en-GB" dirty="0" err="1"/>
              <a:t>sinn</a:t>
            </a:r>
            <a:r>
              <a:rPr lang="en-GB" dirty="0"/>
              <a:t>. </a:t>
            </a:r>
            <a:r>
              <a:rPr lang="en-GB" dirty="0" err="1"/>
              <a:t>Mörður</a:t>
            </a:r>
            <a:r>
              <a:rPr lang="en-GB" dirty="0"/>
              <a:t> </a:t>
            </a:r>
            <a:r>
              <a:rPr lang="en-GB" dirty="0" err="1"/>
              <a:t>heldur</a:t>
            </a:r>
            <a:r>
              <a:rPr lang="en-GB" dirty="0"/>
              <a:t> </a:t>
            </a:r>
            <a:r>
              <a:rPr lang="en-GB" dirty="0" err="1"/>
              <a:t>því</a:t>
            </a:r>
            <a:r>
              <a:rPr lang="en-GB" dirty="0"/>
              <a:t> </a:t>
            </a:r>
            <a:r>
              <a:rPr lang="en-GB" dirty="0" err="1"/>
              <a:t>fram</a:t>
            </a:r>
            <a:r>
              <a:rPr lang="en-GB" dirty="0"/>
              <a:t> </a:t>
            </a:r>
            <a:r>
              <a:rPr lang="en-GB" dirty="0" err="1"/>
              <a:t>að</a:t>
            </a:r>
            <a:r>
              <a:rPr lang="en-GB" dirty="0"/>
              <a:t> </a:t>
            </a:r>
            <a:r>
              <a:rPr lang="en-GB" dirty="0" err="1"/>
              <a:t>Kolskeggur</a:t>
            </a:r>
            <a:r>
              <a:rPr lang="en-GB" dirty="0"/>
              <a:t>, </a:t>
            </a:r>
            <a:r>
              <a:rPr lang="en-GB" dirty="0" err="1"/>
              <a:t>bróðir</a:t>
            </a:r>
            <a:r>
              <a:rPr lang="en-GB" dirty="0"/>
              <a:t> </a:t>
            </a:r>
            <a:r>
              <a:rPr lang="en-GB" dirty="0" err="1"/>
              <a:t>Gunnars</a:t>
            </a:r>
            <a:r>
              <a:rPr lang="en-GB" dirty="0"/>
              <a:t>, </a:t>
            </a:r>
            <a:r>
              <a:rPr lang="en-GB" dirty="0" err="1"/>
              <a:t>vilji</a:t>
            </a:r>
            <a:r>
              <a:rPr lang="en-GB" dirty="0"/>
              <a:t> </a:t>
            </a:r>
            <a:r>
              <a:rPr lang="en-GB" dirty="0" err="1"/>
              <a:t>rifta</a:t>
            </a:r>
            <a:r>
              <a:rPr lang="en-GB" dirty="0"/>
              <a:t> </a:t>
            </a:r>
            <a:r>
              <a:rPr lang="en-GB" dirty="0" err="1"/>
              <a:t>samkomulagi</a:t>
            </a:r>
            <a:r>
              <a:rPr lang="en-GB" dirty="0"/>
              <a:t> um </a:t>
            </a:r>
            <a:r>
              <a:rPr lang="en-GB" dirty="0" err="1"/>
              <a:t>að</a:t>
            </a:r>
            <a:r>
              <a:rPr lang="en-GB" dirty="0"/>
              <a:t> </a:t>
            </a:r>
            <a:r>
              <a:rPr lang="en-GB" dirty="0" err="1"/>
              <a:t>greiða</a:t>
            </a:r>
            <a:r>
              <a:rPr lang="en-GB" dirty="0"/>
              <a:t> land í </a:t>
            </a:r>
            <a:r>
              <a:rPr lang="en-GB" dirty="0" err="1"/>
              <a:t>bætur</a:t>
            </a:r>
            <a:r>
              <a:rPr lang="en-GB" dirty="0"/>
              <a:t> og </a:t>
            </a:r>
            <a:r>
              <a:rPr lang="en-GB" dirty="0" err="1"/>
              <a:t>borga</a:t>
            </a:r>
            <a:r>
              <a:rPr lang="en-GB" dirty="0"/>
              <a:t> </a:t>
            </a:r>
            <a:r>
              <a:rPr lang="en-GB" dirty="0" err="1"/>
              <a:t>frekar</a:t>
            </a:r>
            <a:r>
              <a:rPr lang="en-GB" dirty="0"/>
              <a:t> </a:t>
            </a:r>
            <a:r>
              <a:rPr lang="en-GB" dirty="0" err="1"/>
              <a:t>fé</a:t>
            </a:r>
            <a:r>
              <a:rPr lang="en-GB" dirty="0"/>
              <a:t>. </a:t>
            </a:r>
            <a:r>
              <a:rPr lang="en-GB" dirty="0" err="1"/>
              <a:t>Einnig</a:t>
            </a:r>
            <a:r>
              <a:rPr lang="en-GB" dirty="0"/>
              <a:t> h</a:t>
            </a:r>
            <a:r>
              <a:rPr lang="is-IS" dirty="0"/>
              <a:t>afi </a:t>
            </a:r>
            <a:r>
              <a:rPr lang="en-GB" dirty="0"/>
              <a:t> </a:t>
            </a:r>
            <a:r>
              <a:rPr lang="en-GB" dirty="0" err="1"/>
              <a:t>Kolskeggur</a:t>
            </a:r>
            <a:r>
              <a:rPr lang="en-GB" dirty="0"/>
              <a:t> </a:t>
            </a:r>
            <a:r>
              <a:rPr lang="en-GB" dirty="0" err="1"/>
              <a:t>rofið</a:t>
            </a:r>
            <a:r>
              <a:rPr lang="en-GB" dirty="0"/>
              <a:t> </a:t>
            </a:r>
            <a:r>
              <a:rPr lang="en-GB" dirty="0" err="1"/>
              <a:t>sætt</a:t>
            </a:r>
            <a:r>
              <a:rPr lang="en-GB" dirty="0"/>
              <a:t> </a:t>
            </a:r>
            <a:r>
              <a:rPr lang="en-GB" dirty="0" err="1"/>
              <a:t>við</a:t>
            </a:r>
            <a:r>
              <a:rPr lang="en-GB" dirty="0"/>
              <a:t> </a:t>
            </a:r>
            <a:r>
              <a:rPr lang="en-GB" dirty="0" err="1"/>
              <a:t>Þorgeir</a:t>
            </a:r>
            <a:r>
              <a:rPr lang="en-GB" dirty="0"/>
              <a:t> </a:t>
            </a:r>
            <a:r>
              <a:rPr lang="en-GB" dirty="0" err="1"/>
              <a:t>Otkelsson</a:t>
            </a:r>
            <a:r>
              <a:rPr lang="en-GB" dirty="0"/>
              <a:t>. </a:t>
            </a:r>
          </a:p>
          <a:p>
            <a:pPr lvl="1">
              <a:lnSpc>
                <a:spcPct val="90000"/>
              </a:lnSpc>
              <a:buFontTx/>
              <a:buNone/>
            </a:pPr>
            <a:r>
              <a:rPr lang="en-GB" dirty="0">
                <a:latin typeface="Arial" charset="0"/>
              </a:rPr>
              <a:t>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s-IS" dirty="0"/>
              <a:t>67. kafli, frh</a:t>
            </a:r>
            <a:r>
              <a:rPr lang="is-IS" dirty="0">
                <a:latin typeface="Arial" charset="0"/>
              </a:rPr>
              <a:t>.</a:t>
            </a:r>
            <a:endParaRPr lang="en-GB" dirty="0">
              <a:latin typeface="Arial" charset="0"/>
            </a:endParaRPr>
          </a:p>
        </p:txBody>
      </p:sp>
      <p:sp>
        <p:nvSpPr>
          <p:cNvPr id="16387" name="Rectangle 3"/>
          <p:cNvSpPr>
            <a:spLocks noGrp="1" noChangeArrowheads="1"/>
          </p:cNvSpPr>
          <p:nvPr>
            <p:ph idx="1"/>
          </p:nvPr>
        </p:nvSpPr>
        <p:spPr/>
        <p:txBody>
          <a:bodyPr/>
          <a:lstStyle/>
          <a:p>
            <a:pPr lvl="1">
              <a:buFontTx/>
              <a:buChar char="•"/>
            </a:pPr>
            <a:r>
              <a:rPr lang="en-GB">
                <a:latin typeface="Arial" charset="0"/>
              </a:rPr>
              <a:t>Mörður veit um spádóm Njáls, þ.e. að Gunnari sé óhætt nema hann vegi tvisvar í sama knérunn</a:t>
            </a:r>
            <a:r>
              <a:rPr lang="is-IS">
                <a:latin typeface="Arial" charset="0"/>
              </a:rPr>
              <a:t> (= sömu ætt)</a:t>
            </a:r>
            <a:r>
              <a:rPr lang="en-GB">
                <a:latin typeface="Arial" charset="0"/>
              </a:rPr>
              <a:t>. </a:t>
            </a:r>
            <a:endParaRPr lang="is-IS">
              <a:latin typeface="Arial" charset="0"/>
            </a:endParaRPr>
          </a:p>
          <a:p>
            <a:pPr lvl="1">
              <a:buFontTx/>
              <a:buChar char="•"/>
            </a:pPr>
            <a:r>
              <a:rPr lang="en-GB">
                <a:latin typeface="Arial" charset="0"/>
              </a:rPr>
              <a:t>Þess vegna ráðleggur Mörður Þorgeiri Starkaðarsyni að fá Þorgeir Otkelsson til liðs við sig, tefla síðan Þorgeiri Otkelssyni fram að reyna að láta Gunnar drepa hann! </a:t>
            </a:r>
          </a:p>
          <a:p>
            <a:endParaRPr lang="en-GB">
              <a:latin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s-IS" dirty="0">
                <a:latin typeface="+mn-lt"/>
              </a:rPr>
              <a:t>68. kafli</a:t>
            </a:r>
            <a:endParaRPr lang="en-GB" dirty="0">
              <a:latin typeface="+mn-lt"/>
            </a:endParaRPr>
          </a:p>
        </p:txBody>
      </p:sp>
      <p:sp>
        <p:nvSpPr>
          <p:cNvPr id="10243" name="Rectangle 3"/>
          <p:cNvSpPr>
            <a:spLocks noGrp="1" noChangeArrowheads="1"/>
          </p:cNvSpPr>
          <p:nvPr>
            <p:ph idx="1"/>
          </p:nvPr>
        </p:nvSpPr>
        <p:spPr/>
        <p:txBody>
          <a:bodyPr/>
          <a:lstStyle/>
          <a:p>
            <a:pPr lvl="1">
              <a:buFontTx/>
              <a:buChar char="•"/>
            </a:pPr>
            <a:r>
              <a:rPr lang="en-GB" dirty="0" err="1"/>
              <a:t>Þorgeir</a:t>
            </a:r>
            <a:r>
              <a:rPr lang="en-GB" dirty="0"/>
              <a:t> </a:t>
            </a:r>
            <a:r>
              <a:rPr lang="en-GB" dirty="0" err="1"/>
              <a:t>Starkaðarson</a:t>
            </a:r>
            <a:r>
              <a:rPr lang="en-GB" dirty="0"/>
              <a:t> </a:t>
            </a:r>
            <a:r>
              <a:rPr lang="en-GB" dirty="0" err="1"/>
              <a:t>vingast</a:t>
            </a:r>
            <a:r>
              <a:rPr lang="en-GB" dirty="0"/>
              <a:t> </a:t>
            </a:r>
            <a:r>
              <a:rPr lang="en-GB" dirty="0" err="1"/>
              <a:t>við</a:t>
            </a:r>
            <a:r>
              <a:rPr lang="en-GB" dirty="0"/>
              <a:t> </a:t>
            </a:r>
            <a:r>
              <a:rPr lang="en-GB" dirty="0" err="1"/>
              <a:t>Þorgeir</a:t>
            </a:r>
            <a:r>
              <a:rPr lang="en-GB" dirty="0"/>
              <a:t> </a:t>
            </a:r>
            <a:r>
              <a:rPr lang="en-GB" dirty="0" err="1"/>
              <a:t>Otkelsson</a:t>
            </a:r>
            <a:r>
              <a:rPr lang="en-GB" dirty="0"/>
              <a:t> og </a:t>
            </a:r>
            <a:r>
              <a:rPr lang="en-GB" dirty="0" err="1"/>
              <a:t>sannfærir</a:t>
            </a:r>
            <a:r>
              <a:rPr lang="en-GB" dirty="0"/>
              <a:t> </a:t>
            </a:r>
            <a:r>
              <a:rPr lang="en-GB" dirty="0" err="1"/>
              <a:t>hann</a:t>
            </a:r>
            <a:r>
              <a:rPr lang="en-GB" dirty="0"/>
              <a:t> um </a:t>
            </a:r>
            <a:r>
              <a:rPr lang="en-GB" dirty="0" err="1"/>
              <a:t>að</a:t>
            </a:r>
            <a:r>
              <a:rPr lang="en-GB" dirty="0"/>
              <a:t> Gunnar </a:t>
            </a:r>
            <a:r>
              <a:rPr lang="en-GB" dirty="0" err="1"/>
              <a:t>hafi</a:t>
            </a:r>
            <a:r>
              <a:rPr lang="en-GB" dirty="0"/>
              <a:t> </a:t>
            </a:r>
            <a:r>
              <a:rPr lang="en-GB" dirty="0" err="1"/>
              <a:t>rofið</a:t>
            </a:r>
            <a:r>
              <a:rPr lang="en-GB" dirty="0"/>
              <a:t> </a:t>
            </a:r>
            <a:r>
              <a:rPr lang="en-GB" dirty="0" err="1"/>
              <a:t>sættina</a:t>
            </a:r>
            <a:r>
              <a:rPr lang="en-GB" dirty="0"/>
              <a:t>. </a:t>
            </a:r>
            <a:r>
              <a:rPr lang="en-GB" dirty="0" err="1"/>
              <a:t>Þeir</a:t>
            </a:r>
            <a:r>
              <a:rPr lang="en-GB" dirty="0"/>
              <a:t> </a:t>
            </a:r>
            <a:r>
              <a:rPr lang="en-GB" dirty="0" err="1"/>
              <a:t>ákveða</a:t>
            </a:r>
            <a:r>
              <a:rPr lang="en-GB" dirty="0"/>
              <a:t> </a:t>
            </a:r>
            <a:r>
              <a:rPr lang="en-GB" dirty="0" err="1"/>
              <a:t>að</a:t>
            </a:r>
            <a:r>
              <a:rPr lang="en-GB" dirty="0"/>
              <a:t> </a:t>
            </a:r>
            <a:r>
              <a:rPr lang="en-GB" dirty="0" err="1"/>
              <a:t>fara</a:t>
            </a:r>
            <a:r>
              <a:rPr lang="en-GB" dirty="0"/>
              <a:t> </a:t>
            </a:r>
            <a:r>
              <a:rPr lang="en-GB" dirty="0" err="1"/>
              <a:t>að</a:t>
            </a:r>
            <a:r>
              <a:rPr lang="en-GB" dirty="0"/>
              <a:t> </a:t>
            </a:r>
            <a:r>
              <a:rPr lang="en-GB" dirty="0" err="1"/>
              <a:t>Gunnari</a:t>
            </a:r>
            <a:r>
              <a:rPr lang="en-GB" dirty="0"/>
              <a:t>, </a:t>
            </a:r>
            <a:r>
              <a:rPr lang="en-GB" dirty="0" err="1"/>
              <a:t>hvor</a:t>
            </a:r>
            <a:r>
              <a:rPr lang="en-GB" dirty="0"/>
              <a:t> </a:t>
            </a:r>
            <a:r>
              <a:rPr lang="en-GB" dirty="0" err="1"/>
              <a:t>skuli</a:t>
            </a:r>
            <a:r>
              <a:rPr lang="en-GB" dirty="0"/>
              <a:t> </a:t>
            </a:r>
            <a:r>
              <a:rPr lang="en-GB" dirty="0" err="1"/>
              <a:t>skaffa</a:t>
            </a:r>
            <a:r>
              <a:rPr lang="en-GB" dirty="0"/>
              <a:t> 12 </a:t>
            </a:r>
            <a:r>
              <a:rPr lang="en-GB" dirty="0" err="1"/>
              <a:t>manns</a:t>
            </a:r>
            <a:r>
              <a:rPr lang="en-GB" dirty="0"/>
              <a:t> </a:t>
            </a:r>
            <a:r>
              <a:rPr lang="en-GB" dirty="0" err="1"/>
              <a:t>með</a:t>
            </a:r>
            <a:r>
              <a:rPr lang="en-GB" dirty="0"/>
              <a:t> </a:t>
            </a:r>
            <a:r>
              <a:rPr lang="en-GB" dirty="0" err="1"/>
              <a:t>sér</a:t>
            </a:r>
            <a:r>
              <a:rPr lang="en-GB" dirty="0"/>
              <a:t>. </a:t>
            </a:r>
          </a:p>
          <a:p>
            <a:endParaRPr lang="en-GB" dirty="0">
              <a:latin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dirty="0">
                <a:latin typeface="+mn-lt"/>
              </a:rPr>
              <a:t>69. kafli</a:t>
            </a:r>
            <a:endParaRPr lang="en-GB" dirty="0">
              <a:latin typeface="+mn-lt"/>
            </a:endParaRPr>
          </a:p>
        </p:txBody>
      </p:sp>
      <p:sp>
        <p:nvSpPr>
          <p:cNvPr id="11267" name="Rectangle 3"/>
          <p:cNvSpPr>
            <a:spLocks noGrp="1" noChangeArrowheads="1"/>
          </p:cNvSpPr>
          <p:nvPr>
            <p:ph idx="1"/>
          </p:nvPr>
        </p:nvSpPr>
        <p:spPr/>
        <p:txBody>
          <a:bodyPr/>
          <a:lstStyle/>
          <a:p>
            <a:pPr lvl="1">
              <a:buFontTx/>
              <a:buChar char="•"/>
            </a:pPr>
            <a:r>
              <a:rPr lang="en-GB" sz="2400" dirty="0" err="1"/>
              <a:t>Þorgeir</a:t>
            </a:r>
            <a:r>
              <a:rPr lang="en-GB" sz="2400" dirty="0"/>
              <a:t> </a:t>
            </a:r>
            <a:r>
              <a:rPr lang="en-GB" sz="2400" dirty="0" err="1"/>
              <a:t>Starkaðarson</a:t>
            </a:r>
            <a:r>
              <a:rPr lang="en-GB" sz="2400" dirty="0"/>
              <a:t> og </a:t>
            </a:r>
            <a:r>
              <a:rPr lang="en-GB" sz="2400" dirty="0" err="1"/>
              <a:t>Þorgeir</a:t>
            </a:r>
            <a:r>
              <a:rPr lang="en-GB" sz="2400" dirty="0"/>
              <a:t> </a:t>
            </a:r>
            <a:r>
              <a:rPr lang="en-GB" sz="2400" dirty="0" err="1"/>
              <a:t>Otkelsson</a:t>
            </a:r>
            <a:r>
              <a:rPr lang="en-GB" sz="2400" dirty="0"/>
              <a:t> </a:t>
            </a:r>
            <a:r>
              <a:rPr lang="en-GB" sz="2400" dirty="0" err="1"/>
              <a:t>hittast</a:t>
            </a:r>
            <a:r>
              <a:rPr lang="en-GB" sz="2400" dirty="0"/>
              <a:t>, </a:t>
            </a:r>
            <a:r>
              <a:rPr lang="en-GB" sz="2400" dirty="0" err="1"/>
              <a:t>með</a:t>
            </a:r>
            <a:r>
              <a:rPr lang="en-GB" sz="2400" dirty="0"/>
              <a:t> 24 </a:t>
            </a:r>
            <a:r>
              <a:rPr lang="en-GB" sz="2400" dirty="0" err="1"/>
              <a:t>manns</a:t>
            </a:r>
            <a:r>
              <a:rPr lang="en-GB" sz="2400" dirty="0"/>
              <a:t>, en </a:t>
            </a:r>
            <a:r>
              <a:rPr lang="en-GB" sz="2400" dirty="0" err="1"/>
              <a:t>sofna</a:t>
            </a:r>
            <a:r>
              <a:rPr lang="en-GB" sz="2400" dirty="0"/>
              <a:t> á </a:t>
            </a:r>
            <a:r>
              <a:rPr lang="en-GB" sz="2400" dirty="0" err="1"/>
              <a:t>leið</a:t>
            </a:r>
            <a:r>
              <a:rPr lang="en-GB" sz="2400" dirty="0"/>
              <a:t> </a:t>
            </a:r>
            <a:r>
              <a:rPr lang="en-GB" sz="2400" dirty="0" err="1"/>
              <a:t>til</a:t>
            </a:r>
            <a:r>
              <a:rPr lang="en-GB" sz="2400" dirty="0"/>
              <a:t> </a:t>
            </a:r>
            <a:r>
              <a:rPr lang="en-GB" sz="2400" dirty="0" err="1"/>
              <a:t>Gunnars</a:t>
            </a:r>
            <a:r>
              <a:rPr lang="en-GB" sz="2400" dirty="0"/>
              <a:t>, </a:t>
            </a:r>
            <a:r>
              <a:rPr lang="en-GB" sz="2400" dirty="0" err="1"/>
              <a:t>sem</a:t>
            </a:r>
            <a:r>
              <a:rPr lang="en-GB" sz="2400" dirty="0"/>
              <a:t> </a:t>
            </a:r>
            <a:r>
              <a:rPr lang="en-GB" sz="2400" dirty="0" err="1"/>
              <a:t>er</a:t>
            </a:r>
            <a:r>
              <a:rPr lang="en-GB" sz="2400" dirty="0"/>
              <a:t> </a:t>
            </a:r>
            <a:r>
              <a:rPr lang="en-GB" sz="2400" dirty="0" err="1"/>
              <a:t>einn</a:t>
            </a:r>
            <a:r>
              <a:rPr lang="en-GB" sz="2400" dirty="0"/>
              <a:t> </a:t>
            </a:r>
            <a:r>
              <a:rPr lang="en-GB" sz="2400" dirty="0" err="1"/>
              <a:t>heima</a:t>
            </a:r>
            <a:r>
              <a:rPr lang="en-GB" sz="2400" dirty="0"/>
              <a:t>. </a:t>
            </a:r>
            <a:r>
              <a:rPr lang="en-GB" sz="2400" dirty="0" err="1"/>
              <a:t>Njáll</a:t>
            </a:r>
            <a:r>
              <a:rPr lang="en-GB" sz="2400" dirty="0"/>
              <a:t> </a:t>
            </a:r>
            <a:r>
              <a:rPr lang="en-GB" sz="2400" dirty="0" err="1"/>
              <a:t>er</a:t>
            </a:r>
            <a:r>
              <a:rPr lang="en-GB" sz="2400" dirty="0"/>
              <a:t> í </a:t>
            </a:r>
            <a:r>
              <a:rPr lang="en-GB" sz="2400" dirty="0" err="1"/>
              <a:t>Þórólfsfelli</a:t>
            </a:r>
            <a:r>
              <a:rPr lang="en-GB" sz="2400" dirty="0"/>
              <a:t>, </a:t>
            </a:r>
            <a:r>
              <a:rPr lang="en-GB" sz="2400" dirty="0" err="1"/>
              <a:t>fær</a:t>
            </a:r>
            <a:r>
              <a:rPr lang="en-GB" sz="2400" dirty="0"/>
              <a:t> </a:t>
            </a:r>
            <a:r>
              <a:rPr lang="en-GB" sz="2400" dirty="0" err="1"/>
              <a:t>ekki</a:t>
            </a:r>
            <a:r>
              <a:rPr lang="en-GB" sz="2400" dirty="0"/>
              <a:t> </a:t>
            </a:r>
            <a:r>
              <a:rPr lang="en-GB" sz="2400" dirty="0" err="1"/>
              <a:t>sofið</a:t>
            </a:r>
            <a:r>
              <a:rPr lang="en-GB" sz="2400" dirty="0"/>
              <a:t> en </a:t>
            </a:r>
            <a:r>
              <a:rPr lang="en-GB" sz="2400" dirty="0" err="1"/>
              <a:t>sér</a:t>
            </a:r>
            <a:r>
              <a:rPr lang="en-GB" sz="2400" dirty="0"/>
              <a:t> </a:t>
            </a:r>
            <a:r>
              <a:rPr lang="en-GB" sz="2400" dirty="0" err="1"/>
              <a:t>fylgjur</a:t>
            </a:r>
            <a:r>
              <a:rPr lang="en-GB" sz="2400" dirty="0"/>
              <a:t> </a:t>
            </a:r>
            <a:r>
              <a:rPr lang="en-GB" sz="2400" dirty="0" err="1"/>
              <a:t>óvina</a:t>
            </a:r>
            <a:r>
              <a:rPr lang="en-GB" sz="2400" dirty="0"/>
              <a:t> </a:t>
            </a:r>
            <a:r>
              <a:rPr lang="en-GB" sz="2400" dirty="0" err="1"/>
              <a:t>Gunnars</a:t>
            </a:r>
            <a:r>
              <a:rPr lang="en-GB" sz="2400" dirty="0"/>
              <a:t>. </a:t>
            </a:r>
            <a:r>
              <a:rPr lang="en-GB" sz="2400" dirty="0" err="1"/>
              <a:t>Sauðamaður</a:t>
            </a:r>
            <a:r>
              <a:rPr lang="en-GB" sz="2400" dirty="0"/>
              <a:t> </a:t>
            </a:r>
            <a:r>
              <a:rPr lang="en-GB" sz="2400" dirty="0" err="1"/>
              <a:t>kemur</a:t>
            </a:r>
            <a:r>
              <a:rPr lang="en-GB" sz="2400" dirty="0"/>
              <a:t> og </a:t>
            </a:r>
            <a:r>
              <a:rPr lang="en-GB" sz="2400" dirty="0" err="1"/>
              <a:t>segir</a:t>
            </a:r>
            <a:r>
              <a:rPr lang="en-GB" sz="2400" dirty="0"/>
              <a:t> </a:t>
            </a:r>
            <a:r>
              <a:rPr lang="en-GB" sz="2400" dirty="0" err="1"/>
              <a:t>honum</a:t>
            </a:r>
            <a:r>
              <a:rPr lang="en-GB" sz="2400" dirty="0"/>
              <a:t> </a:t>
            </a:r>
            <a:r>
              <a:rPr lang="en-GB" sz="2400" dirty="0" err="1"/>
              <a:t>frá</a:t>
            </a:r>
            <a:r>
              <a:rPr lang="en-GB" sz="2400" dirty="0"/>
              <a:t> </a:t>
            </a:r>
            <a:r>
              <a:rPr lang="en-GB" sz="2400" dirty="0" err="1"/>
              <a:t>liðssafnaði</a:t>
            </a:r>
            <a:r>
              <a:rPr lang="en-GB" sz="2400" dirty="0"/>
              <a:t>. </a:t>
            </a:r>
            <a:r>
              <a:rPr lang="en-GB" sz="2400" dirty="0" err="1"/>
              <a:t>Njáll</a:t>
            </a:r>
            <a:r>
              <a:rPr lang="en-GB" sz="2400" dirty="0"/>
              <a:t> </a:t>
            </a:r>
            <a:r>
              <a:rPr lang="en-GB" sz="2400" dirty="0" err="1"/>
              <a:t>sendir</a:t>
            </a:r>
            <a:r>
              <a:rPr lang="en-GB" sz="2400" dirty="0"/>
              <a:t> </a:t>
            </a:r>
            <a:r>
              <a:rPr lang="en-GB" sz="2400" dirty="0" err="1"/>
              <a:t>sauðamann</a:t>
            </a:r>
            <a:r>
              <a:rPr lang="en-GB" sz="2400" dirty="0"/>
              <a:t> </a:t>
            </a:r>
            <a:r>
              <a:rPr lang="en-GB" sz="2400" dirty="0" err="1"/>
              <a:t>til</a:t>
            </a:r>
            <a:r>
              <a:rPr lang="en-GB" sz="2400" dirty="0"/>
              <a:t> </a:t>
            </a:r>
            <a:r>
              <a:rPr lang="en-GB" sz="2400" dirty="0" err="1"/>
              <a:t>Gunnars</a:t>
            </a:r>
            <a:r>
              <a:rPr lang="en-GB" sz="2400" dirty="0"/>
              <a:t> </a:t>
            </a:r>
            <a:r>
              <a:rPr lang="en-GB" sz="2400" dirty="0" err="1"/>
              <a:t>með</a:t>
            </a:r>
            <a:r>
              <a:rPr lang="en-GB" sz="2400" dirty="0"/>
              <a:t> </a:t>
            </a:r>
            <a:r>
              <a:rPr lang="en-GB" sz="2400" dirty="0" err="1"/>
              <a:t>þau</a:t>
            </a:r>
            <a:r>
              <a:rPr lang="en-GB" sz="2400" dirty="0"/>
              <a:t> </a:t>
            </a:r>
            <a:r>
              <a:rPr lang="en-GB" sz="2400" dirty="0" err="1"/>
              <a:t>skilaboð</a:t>
            </a:r>
            <a:r>
              <a:rPr lang="en-GB" sz="2400" dirty="0"/>
              <a:t> </a:t>
            </a:r>
            <a:r>
              <a:rPr lang="en-GB" sz="2400" dirty="0" err="1"/>
              <a:t>að</a:t>
            </a:r>
            <a:r>
              <a:rPr lang="en-GB" sz="2400" dirty="0"/>
              <a:t> Gunnar </a:t>
            </a:r>
            <a:r>
              <a:rPr lang="en-GB" sz="2400" dirty="0" err="1"/>
              <a:t>safni</a:t>
            </a:r>
            <a:r>
              <a:rPr lang="en-GB" sz="2400" dirty="0"/>
              <a:t> </a:t>
            </a:r>
            <a:r>
              <a:rPr lang="en-GB" sz="2400" dirty="0" err="1"/>
              <a:t>liði</a:t>
            </a:r>
            <a:r>
              <a:rPr lang="en-GB" sz="2400" dirty="0"/>
              <a:t> á </a:t>
            </a:r>
            <a:r>
              <a:rPr lang="en-GB" sz="2400" dirty="0" err="1"/>
              <a:t>Grjótá</a:t>
            </a:r>
            <a:r>
              <a:rPr lang="en-GB" sz="2400" dirty="0"/>
              <a:t>. </a:t>
            </a:r>
          </a:p>
          <a:p>
            <a:pPr lvl="1">
              <a:buFontTx/>
              <a:buChar char="•"/>
            </a:pPr>
            <a:r>
              <a:rPr lang="en-GB" sz="2400" dirty="0" err="1"/>
              <a:t>Sjálfur</a:t>
            </a:r>
            <a:r>
              <a:rPr lang="en-GB" sz="2400" dirty="0"/>
              <a:t> </a:t>
            </a:r>
            <a:r>
              <a:rPr lang="en-GB" sz="2400" dirty="0" err="1"/>
              <a:t>fer</a:t>
            </a:r>
            <a:r>
              <a:rPr lang="en-GB" sz="2400" dirty="0"/>
              <a:t> </a:t>
            </a:r>
            <a:r>
              <a:rPr lang="en-GB" sz="2400" dirty="0" err="1"/>
              <a:t>Njáll</a:t>
            </a:r>
            <a:r>
              <a:rPr lang="en-GB" sz="2400" dirty="0"/>
              <a:t> </a:t>
            </a:r>
            <a:r>
              <a:rPr lang="en-GB" sz="2400" dirty="0" err="1"/>
              <a:t>til</a:t>
            </a:r>
            <a:r>
              <a:rPr lang="en-GB" sz="2400" dirty="0"/>
              <a:t> </a:t>
            </a:r>
            <a:r>
              <a:rPr lang="en-GB" sz="2400" dirty="0" err="1"/>
              <a:t>liðsins</a:t>
            </a:r>
            <a:r>
              <a:rPr lang="en-GB" sz="2400" dirty="0"/>
              <a:t> og </a:t>
            </a:r>
            <a:r>
              <a:rPr lang="en-GB" sz="2400" dirty="0" err="1"/>
              <a:t>lýgur</a:t>
            </a:r>
            <a:r>
              <a:rPr lang="en-GB" sz="2400" dirty="0"/>
              <a:t> </a:t>
            </a:r>
            <a:r>
              <a:rPr lang="en-GB" sz="2400" dirty="0" err="1"/>
              <a:t>að</a:t>
            </a:r>
            <a:r>
              <a:rPr lang="en-GB" sz="2400" dirty="0"/>
              <a:t> </a:t>
            </a:r>
            <a:r>
              <a:rPr lang="en-GB" sz="2400" dirty="0" err="1"/>
              <a:t>þeim</a:t>
            </a:r>
            <a:r>
              <a:rPr lang="en-GB" sz="2400" dirty="0"/>
              <a:t> </a:t>
            </a:r>
            <a:r>
              <a:rPr lang="en-GB" sz="2400" dirty="0" err="1"/>
              <a:t>að</a:t>
            </a:r>
            <a:r>
              <a:rPr lang="en-GB" sz="2400" dirty="0"/>
              <a:t> Gunnar </a:t>
            </a:r>
            <a:r>
              <a:rPr lang="en-GB" sz="2400" dirty="0" err="1"/>
              <a:t>sé</a:t>
            </a:r>
            <a:r>
              <a:rPr lang="en-GB" sz="2400" dirty="0"/>
              <a:t> á </a:t>
            </a:r>
            <a:r>
              <a:rPr lang="en-GB" sz="2400" dirty="0" err="1"/>
              <a:t>leiðinni</a:t>
            </a:r>
            <a:r>
              <a:rPr lang="en-GB" sz="2400" dirty="0"/>
              <a:t> </a:t>
            </a:r>
            <a:r>
              <a:rPr lang="en-GB" sz="2400" dirty="0" err="1"/>
              <a:t>með</a:t>
            </a:r>
            <a:r>
              <a:rPr lang="en-GB" sz="2400" dirty="0"/>
              <a:t> </a:t>
            </a:r>
            <a:r>
              <a:rPr lang="en-GB" sz="2400" dirty="0" err="1"/>
              <a:t>mikið</a:t>
            </a:r>
            <a:r>
              <a:rPr lang="en-GB" sz="2400" dirty="0"/>
              <a:t> </a:t>
            </a:r>
            <a:r>
              <a:rPr lang="en-GB" sz="2400" dirty="0" err="1"/>
              <a:t>lið</a:t>
            </a:r>
            <a:r>
              <a:rPr lang="en-GB" sz="2400" dirty="0"/>
              <a:t> og </a:t>
            </a:r>
            <a:r>
              <a:rPr lang="en-GB" sz="2400" dirty="0" err="1"/>
              <a:t>muni</a:t>
            </a:r>
            <a:r>
              <a:rPr lang="en-GB" sz="2400" dirty="0"/>
              <a:t> </a:t>
            </a:r>
            <a:r>
              <a:rPr lang="en-GB" sz="2400" dirty="0" err="1"/>
              <a:t>eflaust</a:t>
            </a:r>
            <a:r>
              <a:rPr lang="en-GB" sz="2400" dirty="0"/>
              <a:t> </a:t>
            </a:r>
            <a:r>
              <a:rPr lang="en-GB" sz="2400" dirty="0" err="1"/>
              <a:t>drepa</a:t>
            </a:r>
            <a:r>
              <a:rPr lang="en-GB" sz="2400" dirty="0"/>
              <a:t> </a:t>
            </a:r>
            <a:r>
              <a:rPr lang="en-GB" sz="2400" dirty="0" err="1"/>
              <a:t>þá</a:t>
            </a:r>
            <a:r>
              <a:rPr lang="en-GB" sz="2400" dirty="0"/>
              <a:t>. </a:t>
            </a:r>
            <a:r>
              <a:rPr lang="en-GB" sz="2400" dirty="0" err="1"/>
              <a:t>Þeir</a:t>
            </a:r>
            <a:r>
              <a:rPr lang="en-GB" sz="2400" dirty="0"/>
              <a:t> </a:t>
            </a:r>
            <a:r>
              <a:rPr lang="en-GB" sz="2400" dirty="0" err="1"/>
              <a:t>hætta</a:t>
            </a:r>
            <a:r>
              <a:rPr lang="en-GB" sz="2400" dirty="0"/>
              <a:t> </a:t>
            </a:r>
            <a:r>
              <a:rPr lang="en-GB" sz="2400" dirty="0" err="1"/>
              <a:t>við</a:t>
            </a:r>
            <a:r>
              <a:rPr lang="en-GB" sz="2400" dirty="0"/>
              <a:t> </a:t>
            </a:r>
            <a:r>
              <a:rPr lang="en-GB" sz="2400" dirty="0" err="1"/>
              <a:t>allt</a:t>
            </a:r>
            <a:r>
              <a:rPr lang="en-GB" sz="2400" dirty="0"/>
              <a:t> og </a:t>
            </a:r>
            <a:r>
              <a:rPr lang="en-GB" sz="2400" dirty="0" err="1"/>
              <a:t>flýja</a:t>
            </a:r>
            <a:r>
              <a:rPr lang="en-GB" sz="2400" dirty="0"/>
              <a:t>. </a:t>
            </a:r>
          </a:p>
          <a:p>
            <a:endParaRPr lang="en-GB" sz="2800" dirty="0">
              <a:latin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s-IS" dirty="0">
                <a:latin typeface="+mn-lt"/>
              </a:rPr>
              <a:t>70. kafli</a:t>
            </a:r>
            <a:endParaRPr lang="en-GB" dirty="0">
              <a:latin typeface="+mn-lt"/>
            </a:endParaRPr>
          </a:p>
        </p:txBody>
      </p:sp>
      <p:sp>
        <p:nvSpPr>
          <p:cNvPr id="12291" name="Rectangle 3"/>
          <p:cNvSpPr>
            <a:spLocks noGrp="1" noChangeArrowheads="1"/>
          </p:cNvSpPr>
          <p:nvPr>
            <p:ph idx="1"/>
          </p:nvPr>
        </p:nvSpPr>
        <p:spPr/>
        <p:txBody>
          <a:bodyPr/>
          <a:lstStyle/>
          <a:p>
            <a:pPr lvl="1">
              <a:buFontTx/>
              <a:buChar char="•"/>
            </a:pPr>
            <a:r>
              <a:rPr lang="en-GB" sz="2400" dirty="0" err="1"/>
              <a:t>Njáll</a:t>
            </a:r>
            <a:r>
              <a:rPr lang="en-GB" sz="2400" dirty="0"/>
              <a:t> </a:t>
            </a:r>
            <a:r>
              <a:rPr lang="en-GB" sz="2400" dirty="0" err="1"/>
              <a:t>segir</a:t>
            </a:r>
            <a:r>
              <a:rPr lang="en-GB" sz="2400" dirty="0"/>
              <a:t> </a:t>
            </a:r>
            <a:r>
              <a:rPr lang="en-GB" sz="2400" dirty="0" err="1"/>
              <a:t>þeim</a:t>
            </a:r>
            <a:r>
              <a:rPr lang="en-GB" sz="2400" dirty="0"/>
              <a:t> </a:t>
            </a:r>
            <a:r>
              <a:rPr lang="en-GB" sz="2400" dirty="0" err="1"/>
              <a:t>Þorgeiri</a:t>
            </a:r>
            <a:r>
              <a:rPr lang="en-GB" sz="2400" dirty="0"/>
              <a:t> </a:t>
            </a:r>
            <a:r>
              <a:rPr lang="en-GB" sz="2400" dirty="0" err="1"/>
              <a:t>að</a:t>
            </a:r>
            <a:r>
              <a:rPr lang="en-GB" sz="2400" dirty="0"/>
              <a:t> Gunnar </a:t>
            </a:r>
            <a:r>
              <a:rPr lang="en-GB" sz="2400" dirty="0" err="1"/>
              <a:t>muni</a:t>
            </a:r>
            <a:r>
              <a:rPr lang="en-GB" sz="2400" dirty="0"/>
              <a:t> </a:t>
            </a:r>
            <a:r>
              <a:rPr lang="en-GB" sz="2400" dirty="0" err="1"/>
              <a:t>halda</a:t>
            </a:r>
            <a:r>
              <a:rPr lang="en-GB" sz="2400" dirty="0"/>
              <a:t> </a:t>
            </a:r>
            <a:r>
              <a:rPr lang="en-GB" sz="2400" dirty="0" err="1"/>
              <a:t>liðssafnaði</a:t>
            </a:r>
            <a:r>
              <a:rPr lang="en-GB" sz="2400" dirty="0"/>
              <a:t> </a:t>
            </a:r>
            <a:r>
              <a:rPr lang="en-GB" sz="2400" dirty="0" err="1"/>
              <a:t>sínum</a:t>
            </a:r>
            <a:r>
              <a:rPr lang="en-GB" sz="2400" dirty="0"/>
              <a:t>. </a:t>
            </a:r>
            <a:r>
              <a:rPr lang="en-GB" sz="2400" dirty="0" err="1"/>
              <a:t>Þeir</a:t>
            </a:r>
            <a:r>
              <a:rPr lang="en-GB" sz="2400" dirty="0"/>
              <a:t> </a:t>
            </a:r>
            <a:r>
              <a:rPr lang="en-GB" sz="2400" dirty="0" err="1"/>
              <a:t>eru</a:t>
            </a:r>
            <a:r>
              <a:rPr lang="en-GB" sz="2400" dirty="0"/>
              <a:t> </a:t>
            </a:r>
            <a:r>
              <a:rPr lang="en-GB" sz="2400" dirty="0" err="1"/>
              <a:t>hræddir</a:t>
            </a:r>
            <a:r>
              <a:rPr lang="en-GB" sz="2400" dirty="0"/>
              <a:t> og </a:t>
            </a:r>
            <a:r>
              <a:rPr lang="en-GB" sz="2400" dirty="0" err="1"/>
              <a:t>biðja</a:t>
            </a:r>
            <a:r>
              <a:rPr lang="en-GB" sz="2400" dirty="0"/>
              <a:t> </a:t>
            </a:r>
            <a:r>
              <a:rPr lang="en-GB" sz="2400" dirty="0" err="1"/>
              <a:t>Njál</a:t>
            </a:r>
            <a:r>
              <a:rPr lang="en-GB" sz="2400" dirty="0"/>
              <a:t> </a:t>
            </a:r>
            <a:r>
              <a:rPr lang="en-GB" sz="2400" dirty="0" err="1"/>
              <a:t>að</a:t>
            </a:r>
            <a:r>
              <a:rPr lang="en-GB" sz="2400" dirty="0"/>
              <a:t> </a:t>
            </a:r>
            <a:r>
              <a:rPr lang="en-GB" sz="2400" dirty="0" err="1"/>
              <a:t>leita</a:t>
            </a:r>
            <a:r>
              <a:rPr lang="en-GB" sz="2400" dirty="0"/>
              <a:t> </a:t>
            </a:r>
            <a:r>
              <a:rPr lang="en-GB" sz="2400" dirty="0" err="1"/>
              <a:t>sátta</a:t>
            </a:r>
            <a:r>
              <a:rPr lang="en-GB" sz="2400" dirty="0"/>
              <a:t>. </a:t>
            </a:r>
            <a:r>
              <a:rPr lang="en-GB" sz="2400" dirty="0" err="1"/>
              <a:t>Mörður</a:t>
            </a:r>
            <a:r>
              <a:rPr lang="en-GB" sz="2400" dirty="0"/>
              <a:t> </a:t>
            </a:r>
            <a:r>
              <a:rPr lang="en-GB" sz="2400" dirty="0" err="1"/>
              <a:t>skammar</a:t>
            </a:r>
            <a:r>
              <a:rPr lang="en-GB" sz="2400" dirty="0"/>
              <a:t> </a:t>
            </a:r>
            <a:r>
              <a:rPr lang="en-GB" sz="2400" dirty="0" err="1"/>
              <a:t>þá</a:t>
            </a:r>
            <a:r>
              <a:rPr lang="en-GB" sz="2400" dirty="0"/>
              <a:t> </a:t>
            </a:r>
            <a:r>
              <a:rPr lang="en-GB" sz="2400" dirty="0" err="1"/>
              <a:t>fyrir</a:t>
            </a:r>
            <a:r>
              <a:rPr lang="en-GB" sz="2400" dirty="0"/>
              <a:t> </a:t>
            </a:r>
            <a:r>
              <a:rPr lang="en-GB" sz="2400" dirty="0" err="1"/>
              <a:t>að</a:t>
            </a:r>
            <a:r>
              <a:rPr lang="en-GB" sz="2400" dirty="0"/>
              <a:t> </a:t>
            </a:r>
            <a:r>
              <a:rPr lang="en-GB" sz="2400" dirty="0" err="1"/>
              <a:t>hafa</a:t>
            </a:r>
            <a:r>
              <a:rPr lang="en-GB" sz="2400" dirty="0"/>
              <a:t> </a:t>
            </a:r>
            <a:r>
              <a:rPr lang="en-GB" sz="2400" dirty="0" err="1"/>
              <a:t>leitað</a:t>
            </a:r>
            <a:r>
              <a:rPr lang="en-GB" sz="2400" dirty="0"/>
              <a:t> </a:t>
            </a:r>
            <a:r>
              <a:rPr lang="en-GB" sz="2400" dirty="0" err="1"/>
              <a:t>til</a:t>
            </a:r>
            <a:r>
              <a:rPr lang="en-GB" sz="2400" dirty="0"/>
              <a:t> </a:t>
            </a:r>
            <a:r>
              <a:rPr lang="en-GB" sz="2400" dirty="0" err="1"/>
              <a:t>Njáls</a:t>
            </a:r>
            <a:r>
              <a:rPr lang="en-GB" sz="2400" dirty="0"/>
              <a:t>. Á </a:t>
            </a:r>
            <a:r>
              <a:rPr lang="is-IS" sz="2400" dirty="0"/>
              <a:t>A</a:t>
            </a:r>
            <a:r>
              <a:rPr lang="en-GB" sz="2400" dirty="0" err="1"/>
              <a:t>lþingi</a:t>
            </a:r>
            <a:r>
              <a:rPr lang="en-GB" sz="2400" dirty="0"/>
              <a:t> </a:t>
            </a:r>
            <a:r>
              <a:rPr lang="en-GB" sz="2400" dirty="0" err="1"/>
              <a:t>kemur</a:t>
            </a:r>
            <a:r>
              <a:rPr lang="en-GB" sz="2400" dirty="0"/>
              <a:t> </a:t>
            </a:r>
            <a:r>
              <a:rPr lang="en-GB" sz="2400" dirty="0" err="1"/>
              <a:t>fram</a:t>
            </a:r>
            <a:r>
              <a:rPr lang="en-GB" sz="2400" dirty="0"/>
              <a:t> </a:t>
            </a:r>
            <a:r>
              <a:rPr lang="en-GB" sz="2400" dirty="0" err="1"/>
              <a:t>að</a:t>
            </a:r>
            <a:r>
              <a:rPr lang="en-GB" sz="2400" dirty="0"/>
              <a:t> Gunnar </a:t>
            </a:r>
            <a:r>
              <a:rPr lang="en-GB" sz="2400" dirty="0" err="1"/>
              <a:t>hugðist</a:t>
            </a:r>
            <a:r>
              <a:rPr lang="en-GB" sz="2400" dirty="0"/>
              <a:t> </a:t>
            </a:r>
            <a:r>
              <a:rPr lang="en-GB" sz="2400" dirty="0" err="1"/>
              <a:t>bjóða</a:t>
            </a:r>
            <a:r>
              <a:rPr lang="en-GB" sz="2400" dirty="0"/>
              <a:t> </a:t>
            </a:r>
            <a:r>
              <a:rPr lang="en-GB" sz="2400" dirty="0" err="1"/>
              <a:t>annað</a:t>
            </a:r>
            <a:r>
              <a:rPr lang="en-GB" sz="2400" dirty="0"/>
              <a:t> land </a:t>
            </a:r>
            <a:r>
              <a:rPr lang="en-GB" sz="2400" dirty="0" err="1"/>
              <a:t>eða</a:t>
            </a:r>
            <a:r>
              <a:rPr lang="en-GB" sz="2400" dirty="0"/>
              <a:t> </a:t>
            </a:r>
            <a:r>
              <a:rPr lang="en-GB" sz="2400" dirty="0" err="1"/>
              <a:t>fé</a:t>
            </a:r>
            <a:r>
              <a:rPr lang="en-GB" sz="2400" dirty="0"/>
              <a:t> </a:t>
            </a:r>
            <a:r>
              <a:rPr lang="en-GB" sz="2400" dirty="0" err="1"/>
              <a:t>fyrir</a:t>
            </a:r>
            <a:r>
              <a:rPr lang="en-GB" sz="2400" dirty="0"/>
              <a:t> </a:t>
            </a:r>
            <a:r>
              <a:rPr lang="en-GB" sz="2400" dirty="0" err="1"/>
              <a:t>Móeiðarhvol</a:t>
            </a:r>
            <a:r>
              <a:rPr lang="en-GB" sz="2400" dirty="0"/>
              <a:t>. </a:t>
            </a:r>
            <a:endParaRPr lang="is-IS" sz="2400" dirty="0"/>
          </a:p>
          <a:p>
            <a:pPr lvl="1">
              <a:buFontTx/>
              <a:buChar char="•"/>
            </a:pPr>
            <a:endParaRPr lang="is-IS" sz="2400" dirty="0"/>
          </a:p>
          <a:p>
            <a:pPr lvl="1">
              <a:buFontTx/>
              <a:buChar char="•"/>
            </a:pPr>
            <a:r>
              <a:rPr lang="en-GB" sz="2400" dirty="0" err="1"/>
              <a:t>Þeir</a:t>
            </a:r>
            <a:r>
              <a:rPr lang="en-GB" sz="2400" dirty="0"/>
              <a:t> </a:t>
            </a:r>
            <a:r>
              <a:rPr lang="en-GB" sz="2400" dirty="0" err="1"/>
              <a:t>Þorgeir</a:t>
            </a:r>
            <a:r>
              <a:rPr lang="en-GB" sz="2400" dirty="0"/>
              <a:t> </a:t>
            </a:r>
            <a:r>
              <a:rPr lang="en-GB" sz="2400" dirty="0" err="1"/>
              <a:t>þykjast</a:t>
            </a:r>
            <a:r>
              <a:rPr lang="en-GB" sz="2400" dirty="0"/>
              <a:t> </a:t>
            </a:r>
            <a:r>
              <a:rPr lang="en-GB" sz="2400" dirty="0" err="1"/>
              <a:t>nú</a:t>
            </a:r>
            <a:r>
              <a:rPr lang="en-GB" sz="2400" dirty="0"/>
              <a:t> </a:t>
            </a:r>
            <a:r>
              <a:rPr lang="en-GB" sz="2400" dirty="0" err="1"/>
              <a:t>sviknir</a:t>
            </a:r>
            <a:r>
              <a:rPr lang="en-GB" sz="2400" dirty="0"/>
              <a:t> </a:t>
            </a:r>
            <a:r>
              <a:rPr lang="en-GB" sz="2400" dirty="0" err="1"/>
              <a:t>af</a:t>
            </a:r>
            <a:r>
              <a:rPr lang="en-GB" sz="2400" dirty="0"/>
              <a:t> </a:t>
            </a:r>
            <a:r>
              <a:rPr lang="en-GB" sz="2400" dirty="0" err="1"/>
              <a:t>upplýsingum</a:t>
            </a:r>
            <a:r>
              <a:rPr lang="en-GB" sz="2400" dirty="0"/>
              <a:t> </a:t>
            </a:r>
            <a:r>
              <a:rPr lang="en-GB" sz="2400" dirty="0" err="1"/>
              <a:t>Marðar</a:t>
            </a:r>
            <a:r>
              <a:rPr lang="en-GB" sz="2400" dirty="0"/>
              <a:t>. </a:t>
            </a:r>
            <a:r>
              <a:rPr lang="en-GB" sz="2400" dirty="0" err="1"/>
              <a:t>Þeir</a:t>
            </a:r>
            <a:r>
              <a:rPr lang="en-GB" sz="2400" dirty="0"/>
              <a:t> </a:t>
            </a:r>
            <a:r>
              <a:rPr lang="en-GB" sz="2400" dirty="0" err="1"/>
              <a:t>borga</a:t>
            </a:r>
            <a:r>
              <a:rPr lang="en-GB" sz="2400" dirty="0"/>
              <a:t> </a:t>
            </a:r>
            <a:r>
              <a:rPr lang="en-GB" sz="2400" dirty="0" err="1"/>
              <a:t>sekt</a:t>
            </a:r>
            <a:r>
              <a:rPr lang="en-GB" sz="2400" dirty="0"/>
              <a:t> </a:t>
            </a:r>
            <a:r>
              <a:rPr lang="en-GB" sz="2400" dirty="0" err="1"/>
              <a:t>fyrir</a:t>
            </a:r>
            <a:r>
              <a:rPr lang="en-GB" sz="2400" dirty="0"/>
              <a:t> </a:t>
            </a:r>
            <a:r>
              <a:rPr lang="en-GB" sz="2400" dirty="0" err="1"/>
              <a:t>aðförina</a:t>
            </a:r>
            <a:r>
              <a:rPr lang="en-GB" sz="2400" dirty="0"/>
              <a:t> </a:t>
            </a:r>
            <a:r>
              <a:rPr lang="en-GB" sz="2400" dirty="0" err="1"/>
              <a:t>að</a:t>
            </a:r>
            <a:r>
              <a:rPr lang="en-GB" sz="2400" dirty="0"/>
              <a:t> </a:t>
            </a:r>
            <a:r>
              <a:rPr lang="en-GB" sz="2400" dirty="0" err="1"/>
              <a:t>Gunnari</a:t>
            </a:r>
            <a:r>
              <a:rPr lang="en-GB" sz="2400" dirty="0"/>
              <a:t> en </a:t>
            </a:r>
            <a:r>
              <a:rPr lang="en-GB" sz="2400" dirty="0" err="1"/>
              <a:t>allir</a:t>
            </a:r>
            <a:r>
              <a:rPr lang="en-GB" sz="2400" dirty="0"/>
              <a:t> </a:t>
            </a:r>
            <a:r>
              <a:rPr lang="en-GB" sz="2400" dirty="0" err="1"/>
              <a:t>sættast</a:t>
            </a:r>
            <a:r>
              <a:rPr lang="en-GB" sz="2400" dirty="0"/>
              <a:t> </a:t>
            </a:r>
            <a:r>
              <a:rPr lang="en-GB" sz="2400" dirty="0" err="1"/>
              <a:t>að</a:t>
            </a:r>
            <a:r>
              <a:rPr lang="en-GB" sz="2400" dirty="0"/>
              <a:t> </a:t>
            </a:r>
            <a:r>
              <a:rPr lang="en-GB" sz="2400" dirty="0" err="1"/>
              <a:t>lokum</a:t>
            </a:r>
            <a:r>
              <a:rPr lang="en-GB" sz="2400" dirty="0"/>
              <a:t> </a:t>
            </a:r>
            <a:r>
              <a:rPr lang="en-GB" sz="2400" dirty="0" err="1"/>
              <a:t>heilum</a:t>
            </a:r>
            <a:r>
              <a:rPr lang="en-GB" sz="2400" dirty="0"/>
              <a:t> </a:t>
            </a:r>
            <a:r>
              <a:rPr lang="en-GB" sz="2400" dirty="0" err="1"/>
              <a:t>sáttum</a:t>
            </a:r>
            <a:r>
              <a:rPr lang="en-GB" sz="2400" dirty="0"/>
              <a:t>. </a:t>
            </a:r>
          </a:p>
          <a:p>
            <a:pPr>
              <a:buFontTx/>
              <a:buNone/>
            </a:pPr>
            <a:endParaRPr lang="en-GB" sz="2800" dirty="0">
              <a:latin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s-IS" dirty="0">
                <a:latin typeface="+mn-lt"/>
              </a:rPr>
              <a:t>70. kafli, frh.</a:t>
            </a:r>
            <a:endParaRPr lang="en-GB" dirty="0">
              <a:latin typeface="+mn-lt"/>
            </a:endParaRPr>
          </a:p>
        </p:txBody>
      </p:sp>
      <p:sp>
        <p:nvSpPr>
          <p:cNvPr id="17411" name="Rectangle 3"/>
          <p:cNvSpPr>
            <a:spLocks noGrp="1" noChangeArrowheads="1"/>
          </p:cNvSpPr>
          <p:nvPr>
            <p:ph idx="1"/>
          </p:nvPr>
        </p:nvSpPr>
        <p:spPr>
          <a:xfrm>
            <a:off x="685800" y="1981200"/>
            <a:ext cx="7772400" cy="1524000"/>
          </a:xfrm>
        </p:spPr>
        <p:txBody>
          <a:bodyPr/>
          <a:lstStyle/>
          <a:p>
            <a:pPr lvl="1">
              <a:buFontTx/>
              <a:buChar char="•"/>
            </a:pPr>
            <a:r>
              <a:rPr lang="en-GB" dirty="0"/>
              <a:t>Gunnar </a:t>
            </a:r>
            <a:r>
              <a:rPr lang="en-GB" dirty="0" err="1"/>
              <a:t>heimsækir</a:t>
            </a:r>
            <a:r>
              <a:rPr lang="en-GB" dirty="0"/>
              <a:t> </a:t>
            </a:r>
            <a:r>
              <a:rPr lang="en-GB" dirty="0" err="1"/>
              <a:t>Ólaf</a:t>
            </a:r>
            <a:r>
              <a:rPr lang="en-GB" dirty="0"/>
              <a:t> </a:t>
            </a:r>
            <a:r>
              <a:rPr lang="en-GB" dirty="0" err="1"/>
              <a:t>pá</a:t>
            </a:r>
            <a:r>
              <a:rPr lang="en-GB" dirty="0"/>
              <a:t>, </a:t>
            </a:r>
            <a:r>
              <a:rPr lang="en-GB" dirty="0" err="1"/>
              <a:t>vestur</a:t>
            </a:r>
            <a:r>
              <a:rPr lang="en-GB" dirty="0"/>
              <a:t> í Dali, </a:t>
            </a:r>
            <a:r>
              <a:rPr lang="en-GB" dirty="0" err="1"/>
              <a:t>þiggur</a:t>
            </a:r>
            <a:r>
              <a:rPr lang="en-GB" dirty="0"/>
              <a:t> </a:t>
            </a:r>
            <a:r>
              <a:rPr lang="en-GB" dirty="0" err="1"/>
              <a:t>af</a:t>
            </a:r>
            <a:r>
              <a:rPr lang="en-GB" dirty="0"/>
              <a:t> </a:t>
            </a:r>
            <a:r>
              <a:rPr lang="en-GB" dirty="0" err="1"/>
              <a:t>honum</a:t>
            </a:r>
            <a:r>
              <a:rPr lang="en-GB" dirty="0"/>
              <a:t> </a:t>
            </a:r>
            <a:r>
              <a:rPr lang="en-GB" dirty="0" err="1"/>
              <a:t>góðar</a:t>
            </a:r>
            <a:r>
              <a:rPr lang="en-GB" dirty="0"/>
              <a:t> </a:t>
            </a:r>
            <a:r>
              <a:rPr lang="en-GB" dirty="0" err="1"/>
              <a:t>gjafir</a:t>
            </a:r>
            <a:r>
              <a:rPr lang="en-GB" dirty="0"/>
              <a:t>, </a:t>
            </a:r>
            <a:r>
              <a:rPr lang="en-GB" dirty="0" err="1"/>
              <a:t>þ.á.m</a:t>
            </a:r>
            <a:r>
              <a:rPr lang="en-GB" dirty="0"/>
              <a:t>. </a:t>
            </a:r>
            <a:r>
              <a:rPr lang="en-GB" b="1" dirty="0" err="1"/>
              <a:t>hundinn</a:t>
            </a:r>
            <a:r>
              <a:rPr lang="en-GB" b="1" dirty="0"/>
              <a:t> </a:t>
            </a:r>
            <a:r>
              <a:rPr lang="en-GB" b="1" dirty="0" err="1"/>
              <a:t>Sám</a:t>
            </a:r>
            <a:r>
              <a:rPr lang="en-GB" dirty="0"/>
              <a:t>. </a:t>
            </a:r>
          </a:p>
          <a:p>
            <a:endParaRPr lang="en-GB" dirty="0">
              <a:latin typeface="Arial" charset="0"/>
            </a:endParaRPr>
          </a:p>
        </p:txBody>
      </p:sp>
      <p:pic>
        <p:nvPicPr>
          <p:cNvPr id="17412" name="Picture 4" descr="E:\vefsidur\ny_heimasida\isl483\utlit\ngirwolf.jpg"/>
          <p:cNvPicPr>
            <a:picLocks noChangeAspect="1" noChangeArrowheads="1"/>
          </p:cNvPicPr>
          <p:nvPr/>
        </p:nvPicPr>
        <p:blipFill>
          <a:blip r:embed="rId2" cstate="print"/>
          <a:srcRect/>
          <a:stretch>
            <a:fillRect/>
          </a:stretch>
        </p:blipFill>
        <p:spPr bwMode="auto">
          <a:xfrm>
            <a:off x="3505200" y="3048000"/>
            <a:ext cx="2133600" cy="3581400"/>
          </a:xfrm>
          <a:prstGeom prst="rect">
            <a:avLst/>
          </a:prstGeom>
          <a:noFill/>
          <a:ln w="9525">
            <a:solidFill>
              <a:schemeClr val="tx1"/>
            </a:solidFill>
            <a:miter lim="800000"/>
            <a:headEnd/>
            <a:tailEnd/>
          </a:ln>
        </p:spPr>
      </p:pic>
      <p:sp>
        <p:nvSpPr>
          <p:cNvPr id="17413" name="Text Box 5"/>
          <p:cNvSpPr txBox="1">
            <a:spLocks noChangeArrowheads="1"/>
          </p:cNvSpPr>
          <p:nvPr/>
        </p:nvSpPr>
        <p:spPr bwMode="auto">
          <a:xfrm>
            <a:off x="990600" y="3886200"/>
            <a:ext cx="2286000" cy="830997"/>
          </a:xfrm>
          <a:prstGeom prst="rect">
            <a:avLst/>
          </a:prstGeom>
          <a:noFill/>
          <a:ln w="9525">
            <a:noFill/>
            <a:miter lim="800000"/>
            <a:headEnd/>
            <a:tailEnd/>
          </a:ln>
          <a:effectLst/>
        </p:spPr>
        <p:txBody>
          <a:bodyPr>
            <a:spAutoFit/>
          </a:bodyPr>
          <a:lstStyle/>
          <a:p>
            <a:pPr>
              <a:spcBef>
                <a:spcPct val="50000"/>
              </a:spcBef>
            </a:pPr>
            <a:r>
              <a:rPr lang="is-IS" dirty="0">
                <a:latin typeface="+mn-lt"/>
              </a:rPr>
              <a:t>Myndin sýnir írskan úlfhund</a:t>
            </a:r>
            <a:endParaRPr lang="en-GB" dirty="0">
              <a:latin typeface="+mn-lt"/>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s-IS" dirty="0"/>
              <a:t>71. kafli</a:t>
            </a:r>
            <a:endParaRPr lang="en-GB" dirty="0"/>
          </a:p>
        </p:txBody>
      </p:sp>
      <p:sp>
        <p:nvSpPr>
          <p:cNvPr id="13315" name="Rectangle 3"/>
          <p:cNvSpPr>
            <a:spLocks noGrp="1" noChangeArrowheads="1"/>
          </p:cNvSpPr>
          <p:nvPr>
            <p:ph idx="1"/>
          </p:nvPr>
        </p:nvSpPr>
        <p:spPr/>
        <p:txBody>
          <a:bodyPr/>
          <a:lstStyle/>
          <a:p>
            <a:pPr lvl="1">
              <a:buFontTx/>
              <a:buChar char="•"/>
            </a:pPr>
            <a:r>
              <a:rPr lang="en-GB" dirty="0" err="1"/>
              <a:t>Þorgeir</a:t>
            </a:r>
            <a:r>
              <a:rPr lang="en-GB" dirty="0"/>
              <a:t> </a:t>
            </a:r>
            <a:r>
              <a:rPr lang="en-GB" dirty="0" err="1"/>
              <a:t>Starkaðarson</a:t>
            </a:r>
            <a:r>
              <a:rPr lang="en-GB" dirty="0"/>
              <a:t>, </a:t>
            </a:r>
            <a:r>
              <a:rPr lang="en-GB" dirty="0" err="1"/>
              <a:t>Þorgeir</a:t>
            </a:r>
            <a:r>
              <a:rPr lang="en-GB" dirty="0"/>
              <a:t> </a:t>
            </a:r>
            <a:r>
              <a:rPr lang="en-GB" dirty="0" err="1"/>
              <a:t>Otkelsson</a:t>
            </a:r>
            <a:r>
              <a:rPr lang="en-GB" dirty="0"/>
              <a:t> og </a:t>
            </a:r>
            <a:r>
              <a:rPr lang="en-GB" dirty="0" err="1"/>
              <a:t>Mörður</a:t>
            </a:r>
            <a:r>
              <a:rPr lang="en-GB" dirty="0"/>
              <a:t> </a:t>
            </a:r>
            <a:r>
              <a:rPr lang="en-GB" dirty="0" err="1"/>
              <a:t>hittast</a:t>
            </a:r>
            <a:r>
              <a:rPr lang="en-GB" dirty="0"/>
              <a:t>. </a:t>
            </a:r>
            <a:r>
              <a:rPr lang="en-GB" dirty="0" err="1"/>
              <a:t>Mörður</a:t>
            </a:r>
            <a:r>
              <a:rPr lang="en-GB" dirty="0"/>
              <a:t> </a:t>
            </a:r>
            <a:r>
              <a:rPr lang="en-GB" dirty="0" err="1"/>
              <a:t>ráðleggur</a:t>
            </a:r>
            <a:r>
              <a:rPr lang="en-GB" dirty="0"/>
              <a:t> </a:t>
            </a:r>
            <a:r>
              <a:rPr lang="en-GB" dirty="0" err="1"/>
              <a:t>að</a:t>
            </a:r>
            <a:r>
              <a:rPr lang="en-GB" dirty="0"/>
              <a:t> </a:t>
            </a:r>
            <a:r>
              <a:rPr lang="en-GB" dirty="0" err="1"/>
              <a:t>Þorgeir</a:t>
            </a:r>
            <a:r>
              <a:rPr lang="en-GB" dirty="0"/>
              <a:t> </a:t>
            </a:r>
            <a:r>
              <a:rPr lang="en-GB" dirty="0" err="1"/>
              <a:t>Otkelsson</a:t>
            </a:r>
            <a:r>
              <a:rPr lang="en-GB" dirty="0"/>
              <a:t> </a:t>
            </a:r>
            <a:r>
              <a:rPr lang="en-GB" dirty="0" err="1"/>
              <a:t>fífli</a:t>
            </a:r>
            <a:r>
              <a:rPr lang="en-GB" dirty="0"/>
              <a:t> </a:t>
            </a:r>
            <a:r>
              <a:rPr lang="en-GB" dirty="0" err="1"/>
              <a:t>Ormhildi</a:t>
            </a:r>
            <a:r>
              <a:rPr lang="en-GB" dirty="0"/>
              <a:t>, </a:t>
            </a:r>
            <a:r>
              <a:rPr lang="en-GB" dirty="0" err="1"/>
              <a:t>systurdóttur</a:t>
            </a:r>
            <a:r>
              <a:rPr lang="en-GB" dirty="0"/>
              <a:t> </a:t>
            </a:r>
            <a:r>
              <a:rPr lang="en-GB" dirty="0" err="1"/>
              <a:t>Gunnars</a:t>
            </a:r>
            <a:r>
              <a:rPr lang="en-GB" dirty="0"/>
              <a:t>, </a:t>
            </a:r>
            <a:r>
              <a:rPr lang="en-GB" dirty="0" err="1"/>
              <a:t>til</a:t>
            </a:r>
            <a:r>
              <a:rPr lang="en-GB" dirty="0"/>
              <a:t> </a:t>
            </a:r>
            <a:r>
              <a:rPr lang="en-GB" dirty="0" err="1"/>
              <a:t>að</a:t>
            </a:r>
            <a:r>
              <a:rPr lang="en-GB" dirty="0"/>
              <a:t> </a:t>
            </a:r>
            <a:r>
              <a:rPr lang="en-GB" dirty="0" err="1"/>
              <a:t>espa</a:t>
            </a:r>
            <a:r>
              <a:rPr lang="en-GB" dirty="0"/>
              <a:t> Gunnar. </a:t>
            </a:r>
            <a:endParaRPr lang="is-IS" dirty="0"/>
          </a:p>
          <a:p>
            <a:pPr lvl="1">
              <a:buFontTx/>
              <a:buNone/>
            </a:pPr>
            <a:endParaRPr lang="en-GB" dirty="0"/>
          </a:p>
          <a:p>
            <a:pPr lvl="1">
              <a:buFontTx/>
              <a:buChar char="•"/>
            </a:pPr>
            <a:r>
              <a:rPr lang="en-GB" dirty="0" err="1"/>
              <a:t>Þorgeir</a:t>
            </a:r>
            <a:r>
              <a:rPr lang="en-GB" dirty="0"/>
              <a:t> St., </a:t>
            </a:r>
            <a:r>
              <a:rPr lang="en-GB" dirty="0" err="1"/>
              <a:t>Þorgeir</a:t>
            </a:r>
            <a:r>
              <a:rPr lang="en-GB" dirty="0"/>
              <a:t> </a:t>
            </a:r>
            <a:r>
              <a:rPr lang="en-GB" dirty="0" err="1"/>
              <a:t>Ot</a:t>
            </a:r>
            <a:r>
              <a:rPr lang="en-GB" dirty="0"/>
              <a:t>. og </a:t>
            </a:r>
            <a:r>
              <a:rPr lang="en-GB" dirty="0" err="1"/>
              <a:t>Mörður</a:t>
            </a:r>
            <a:r>
              <a:rPr lang="en-GB" dirty="0"/>
              <a:t> </a:t>
            </a:r>
            <a:r>
              <a:rPr lang="en-GB" dirty="0" err="1"/>
              <a:t>sitja</a:t>
            </a:r>
            <a:r>
              <a:rPr lang="en-GB" dirty="0"/>
              <a:t> </a:t>
            </a:r>
            <a:r>
              <a:rPr lang="en-GB" dirty="0" err="1"/>
              <a:t>fyrir</a:t>
            </a:r>
            <a:r>
              <a:rPr lang="en-GB" dirty="0"/>
              <a:t> </a:t>
            </a:r>
            <a:r>
              <a:rPr lang="en-GB" dirty="0" err="1"/>
              <a:t>Gunnari</a:t>
            </a:r>
            <a:r>
              <a:rPr lang="en-GB" dirty="0"/>
              <a:t>, 24 </a:t>
            </a:r>
            <a:r>
              <a:rPr lang="en-GB" dirty="0" err="1"/>
              <a:t>saman</a:t>
            </a:r>
            <a:r>
              <a:rPr lang="en-GB" dirty="0"/>
              <a:t>, </a:t>
            </a:r>
            <a:r>
              <a:rPr lang="en-GB" dirty="0" err="1"/>
              <a:t>við</a:t>
            </a:r>
            <a:r>
              <a:rPr lang="en-GB" dirty="0"/>
              <a:t> </a:t>
            </a:r>
            <a:r>
              <a:rPr lang="en-GB" dirty="0" err="1"/>
              <a:t>Rangá</a:t>
            </a:r>
            <a:r>
              <a:rPr lang="en-GB" dirty="0"/>
              <a:t>. Gunnar og </a:t>
            </a:r>
            <a:r>
              <a:rPr lang="en-GB" dirty="0" err="1"/>
              <a:t>Kolskeggur</a:t>
            </a:r>
            <a:r>
              <a:rPr lang="en-GB" dirty="0"/>
              <a:t> </a:t>
            </a:r>
            <a:r>
              <a:rPr lang="en-GB" dirty="0" err="1"/>
              <a:t>eru</a:t>
            </a:r>
            <a:r>
              <a:rPr lang="en-GB" dirty="0"/>
              <a:t> </a:t>
            </a:r>
            <a:r>
              <a:rPr lang="en-GB" dirty="0" err="1"/>
              <a:t>að</a:t>
            </a:r>
            <a:r>
              <a:rPr lang="en-GB" dirty="0"/>
              <a:t> </a:t>
            </a:r>
            <a:r>
              <a:rPr lang="is-IS" dirty="0" smtClean="0">
                <a:cs typeface="Times New Roman" pitchFamily="18" charset="0"/>
              </a:rPr>
              <a:t>„</a:t>
            </a:r>
            <a:r>
              <a:rPr lang="en-GB" dirty="0" err="1" smtClean="0"/>
              <a:t>tékka</a:t>
            </a:r>
            <a:r>
              <a:rPr lang="en-GB" dirty="0" smtClean="0"/>
              <a:t> </a:t>
            </a:r>
            <a:r>
              <a:rPr lang="en-GB" dirty="0"/>
              <a:t>á</a:t>
            </a:r>
            <a:r>
              <a:rPr lang="is-IS" dirty="0">
                <a:cs typeface="Times New Roman" pitchFamily="18" charset="0"/>
              </a:rPr>
              <a:t>“</a:t>
            </a:r>
            <a:r>
              <a:rPr lang="en-GB" dirty="0">
                <a:cs typeface="Times New Roman" pitchFamily="18" charset="0"/>
              </a:rPr>
              <a:t> </a:t>
            </a:r>
            <a:r>
              <a:rPr lang="en-GB" dirty="0"/>
              <a:t> </a:t>
            </a:r>
            <a:r>
              <a:rPr lang="en-GB" dirty="0" err="1" smtClean="0"/>
              <a:t>vinnumönnum</a:t>
            </a:r>
            <a:r>
              <a:rPr lang="en-GB" dirty="0" smtClean="0"/>
              <a:t> </a:t>
            </a:r>
            <a:r>
              <a:rPr lang="en-GB" dirty="0" err="1"/>
              <a:t>sínum</a:t>
            </a:r>
            <a:r>
              <a:rPr lang="en-GB" dirty="0"/>
              <a:t> í </a:t>
            </a:r>
            <a:r>
              <a:rPr lang="en-GB" dirty="0" err="1"/>
              <a:t>Landeyjum</a:t>
            </a:r>
            <a:r>
              <a:rPr lang="en-GB" dirty="0"/>
              <a:t>. </a:t>
            </a:r>
          </a:p>
          <a:p>
            <a:endParaRPr lang="en-GB" dirty="0">
              <a:latin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s-IS" dirty="0"/>
              <a:t>72. kafli</a:t>
            </a:r>
            <a:endParaRPr lang="en-GB" dirty="0"/>
          </a:p>
        </p:txBody>
      </p:sp>
      <p:sp>
        <p:nvSpPr>
          <p:cNvPr id="14339" name="Rectangle 3"/>
          <p:cNvSpPr>
            <a:spLocks noGrp="1" noChangeArrowheads="1"/>
          </p:cNvSpPr>
          <p:nvPr>
            <p:ph idx="1"/>
          </p:nvPr>
        </p:nvSpPr>
        <p:spPr/>
        <p:txBody>
          <a:bodyPr/>
          <a:lstStyle/>
          <a:p>
            <a:pPr lvl="1">
              <a:buFontTx/>
              <a:buChar char="•"/>
            </a:pPr>
            <a:r>
              <a:rPr lang="en-GB" dirty="0" err="1"/>
              <a:t>Þeir</a:t>
            </a:r>
            <a:r>
              <a:rPr lang="en-GB" dirty="0"/>
              <a:t> </a:t>
            </a:r>
            <a:r>
              <a:rPr lang="en-GB" dirty="0" err="1"/>
              <a:t>sjá</a:t>
            </a:r>
            <a:r>
              <a:rPr lang="en-GB" dirty="0"/>
              <a:t> </a:t>
            </a:r>
            <a:r>
              <a:rPr lang="en-GB" dirty="0" err="1"/>
              <a:t>fyrirsátina</a:t>
            </a:r>
            <a:r>
              <a:rPr lang="en-GB" dirty="0"/>
              <a:t> og </a:t>
            </a:r>
            <a:r>
              <a:rPr lang="en-GB" dirty="0" err="1"/>
              <a:t>búast</a:t>
            </a:r>
            <a:r>
              <a:rPr lang="en-GB" dirty="0"/>
              <a:t> </a:t>
            </a:r>
            <a:r>
              <a:rPr lang="en-GB" dirty="0" err="1"/>
              <a:t>til</a:t>
            </a:r>
            <a:r>
              <a:rPr lang="en-GB" dirty="0"/>
              <a:t> </a:t>
            </a:r>
            <a:r>
              <a:rPr lang="en-GB" dirty="0" err="1"/>
              <a:t>varnar</a:t>
            </a:r>
            <a:r>
              <a:rPr lang="en-GB" dirty="0"/>
              <a:t>. </a:t>
            </a:r>
            <a:endParaRPr lang="is-IS" dirty="0"/>
          </a:p>
          <a:p>
            <a:pPr lvl="1">
              <a:buFontTx/>
              <a:buNone/>
            </a:pPr>
            <a:endParaRPr lang="is-IS" dirty="0"/>
          </a:p>
          <a:p>
            <a:pPr lvl="1">
              <a:buFontTx/>
              <a:buChar char="•"/>
            </a:pPr>
            <a:r>
              <a:rPr lang="en-GB" dirty="0" err="1"/>
              <a:t>Þorgeir</a:t>
            </a:r>
            <a:r>
              <a:rPr lang="en-GB" dirty="0"/>
              <a:t> St</a:t>
            </a:r>
            <a:r>
              <a:rPr lang="is-IS" dirty="0"/>
              <a:t>arkaðarson</a:t>
            </a:r>
            <a:r>
              <a:rPr lang="en-GB" dirty="0"/>
              <a:t>. </a:t>
            </a:r>
            <a:r>
              <a:rPr lang="en-GB" dirty="0" err="1"/>
              <a:t>eggjar</a:t>
            </a:r>
            <a:r>
              <a:rPr lang="en-GB" dirty="0"/>
              <a:t> </a:t>
            </a:r>
            <a:r>
              <a:rPr lang="en-GB" dirty="0" err="1"/>
              <a:t>Þorgeir</a:t>
            </a:r>
            <a:r>
              <a:rPr lang="en-GB" dirty="0"/>
              <a:t> </a:t>
            </a:r>
            <a:r>
              <a:rPr lang="en-GB" dirty="0" err="1"/>
              <a:t>Otkelsson</a:t>
            </a:r>
            <a:r>
              <a:rPr lang="en-GB" dirty="0"/>
              <a:t> </a:t>
            </a:r>
            <a:r>
              <a:rPr lang="en-GB" dirty="0" err="1"/>
              <a:t>sem</a:t>
            </a:r>
            <a:r>
              <a:rPr lang="en-GB" dirty="0"/>
              <a:t> </a:t>
            </a:r>
            <a:r>
              <a:rPr lang="en-GB" dirty="0" err="1"/>
              <a:t>ræðst</a:t>
            </a:r>
            <a:r>
              <a:rPr lang="en-GB" dirty="0"/>
              <a:t> </a:t>
            </a:r>
            <a:r>
              <a:rPr lang="en-GB" dirty="0" err="1"/>
              <a:t>beint</a:t>
            </a:r>
            <a:r>
              <a:rPr lang="en-GB" dirty="0"/>
              <a:t> </a:t>
            </a:r>
            <a:r>
              <a:rPr lang="en-GB" dirty="0" err="1"/>
              <a:t>að</a:t>
            </a:r>
            <a:r>
              <a:rPr lang="en-GB" dirty="0"/>
              <a:t> </a:t>
            </a:r>
            <a:r>
              <a:rPr lang="en-GB" dirty="0" err="1"/>
              <a:t>Gunnari</a:t>
            </a:r>
            <a:r>
              <a:rPr lang="en-GB" dirty="0"/>
              <a:t>. </a:t>
            </a:r>
            <a:r>
              <a:rPr lang="en-GB" dirty="0" err="1"/>
              <a:t>Vitaskuld</a:t>
            </a:r>
            <a:r>
              <a:rPr lang="en-GB" dirty="0"/>
              <a:t> </a:t>
            </a:r>
            <a:r>
              <a:rPr lang="en-GB" dirty="0" err="1"/>
              <a:t>drepur</a:t>
            </a:r>
            <a:r>
              <a:rPr lang="en-GB" dirty="0"/>
              <a:t> Gunnar </a:t>
            </a:r>
            <a:r>
              <a:rPr lang="en-GB" dirty="0" err="1"/>
              <a:t>hann</a:t>
            </a:r>
            <a:r>
              <a:rPr lang="en-GB" dirty="0"/>
              <a:t>. </a:t>
            </a:r>
          </a:p>
          <a:p>
            <a:endParaRPr lang="en-GB" dirty="0">
              <a:latin typeface="Arial"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s-IS" dirty="0"/>
              <a:t>73. kafli</a:t>
            </a:r>
            <a:endParaRPr lang="en-GB" dirty="0"/>
          </a:p>
        </p:txBody>
      </p:sp>
      <p:sp>
        <p:nvSpPr>
          <p:cNvPr id="15363" name="Rectangle 3"/>
          <p:cNvSpPr>
            <a:spLocks noGrp="1" noChangeArrowheads="1"/>
          </p:cNvSpPr>
          <p:nvPr>
            <p:ph idx="1"/>
          </p:nvPr>
        </p:nvSpPr>
        <p:spPr/>
        <p:txBody>
          <a:bodyPr/>
          <a:lstStyle/>
          <a:p>
            <a:pPr lvl="1">
              <a:buFontTx/>
              <a:buChar char="•"/>
            </a:pPr>
            <a:r>
              <a:rPr lang="en-GB" dirty="0" err="1"/>
              <a:t>Njáll</a:t>
            </a:r>
            <a:r>
              <a:rPr lang="en-GB" dirty="0"/>
              <a:t> </a:t>
            </a:r>
            <a:r>
              <a:rPr lang="en-GB" dirty="0" err="1"/>
              <a:t>segir</a:t>
            </a:r>
            <a:r>
              <a:rPr lang="en-GB" dirty="0"/>
              <a:t> </a:t>
            </a:r>
            <a:r>
              <a:rPr lang="en-GB" dirty="0" err="1"/>
              <a:t>Gunnari</a:t>
            </a:r>
            <a:r>
              <a:rPr lang="en-GB" dirty="0"/>
              <a:t> </a:t>
            </a:r>
            <a:r>
              <a:rPr lang="en-GB" dirty="0" err="1"/>
              <a:t>að</a:t>
            </a:r>
            <a:r>
              <a:rPr lang="en-GB" dirty="0"/>
              <a:t> </a:t>
            </a:r>
            <a:r>
              <a:rPr lang="en-GB" dirty="0" err="1"/>
              <a:t>vera</a:t>
            </a:r>
            <a:r>
              <a:rPr lang="en-GB" dirty="0"/>
              <a:t> </a:t>
            </a:r>
            <a:r>
              <a:rPr lang="en-GB" dirty="0" err="1"/>
              <a:t>var</a:t>
            </a:r>
            <a:r>
              <a:rPr lang="en-GB" dirty="0"/>
              <a:t> um sig, </a:t>
            </a:r>
            <a:r>
              <a:rPr lang="en-GB" dirty="0" err="1"/>
              <a:t>nú</a:t>
            </a:r>
            <a:r>
              <a:rPr lang="en-GB" dirty="0"/>
              <a:t> </a:t>
            </a:r>
            <a:r>
              <a:rPr lang="en-GB" dirty="0" err="1"/>
              <a:t>hafi</a:t>
            </a:r>
            <a:r>
              <a:rPr lang="en-GB" dirty="0"/>
              <a:t> </a:t>
            </a:r>
            <a:r>
              <a:rPr lang="en-GB" dirty="0" err="1"/>
              <a:t>hann</a:t>
            </a:r>
            <a:r>
              <a:rPr lang="en-GB" dirty="0"/>
              <a:t> </a:t>
            </a:r>
            <a:r>
              <a:rPr lang="en-GB" dirty="0" err="1"/>
              <a:t>vegið</a:t>
            </a:r>
            <a:r>
              <a:rPr lang="en-GB" dirty="0"/>
              <a:t> </a:t>
            </a:r>
            <a:r>
              <a:rPr lang="en-GB" dirty="0" err="1"/>
              <a:t>tvisvar</a:t>
            </a:r>
            <a:r>
              <a:rPr lang="en-GB" dirty="0"/>
              <a:t> í </a:t>
            </a:r>
            <a:r>
              <a:rPr lang="en-GB" dirty="0" err="1"/>
              <a:t>sama</a:t>
            </a:r>
            <a:r>
              <a:rPr lang="en-GB" dirty="0"/>
              <a:t> </a:t>
            </a:r>
            <a:r>
              <a:rPr lang="en-GB" dirty="0" err="1"/>
              <a:t>knérunn</a:t>
            </a:r>
            <a:r>
              <a:rPr lang="en-GB" dirty="0"/>
              <a:t>. </a:t>
            </a:r>
            <a:endParaRPr lang="is-IS" dirty="0"/>
          </a:p>
          <a:p>
            <a:pPr lvl="1">
              <a:buFontTx/>
              <a:buChar char="•"/>
            </a:pPr>
            <a:endParaRPr lang="is-IS" dirty="0"/>
          </a:p>
          <a:p>
            <a:pPr lvl="1">
              <a:buFontTx/>
              <a:buChar char="•"/>
            </a:pPr>
            <a:r>
              <a:rPr lang="en-GB" dirty="0"/>
              <a:t>Á </a:t>
            </a:r>
            <a:r>
              <a:rPr lang="is-IS" dirty="0"/>
              <a:t>A</a:t>
            </a:r>
            <a:r>
              <a:rPr lang="en-GB" dirty="0" err="1"/>
              <a:t>lþingi</a:t>
            </a:r>
            <a:r>
              <a:rPr lang="en-GB" dirty="0"/>
              <a:t> </a:t>
            </a:r>
            <a:r>
              <a:rPr lang="en-GB" dirty="0" err="1"/>
              <a:t>sækir</a:t>
            </a:r>
            <a:r>
              <a:rPr lang="en-GB" dirty="0"/>
              <a:t> </a:t>
            </a:r>
            <a:r>
              <a:rPr lang="en-GB" dirty="0" err="1"/>
              <a:t>Gissur</a:t>
            </a:r>
            <a:r>
              <a:rPr lang="en-GB" dirty="0"/>
              <a:t> </a:t>
            </a:r>
            <a:r>
              <a:rPr lang="en-GB" dirty="0" err="1"/>
              <a:t>hvíti</a:t>
            </a:r>
            <a:r>
              <a:rPr lang="en-GB" dirty="0"/>
              <a:t> </a:t>
            </a:r>
            <a:r>
              <a:rPr lang="en-GB" dirty="0" err="1"/>
              <a:t>málið</a:t>
            </a:r>
            <a:r>
              <a:rPr lang="en-GB" dirty="0"/>
              <a:t> og </a:t>
            </a:r>
            <a:r>
              <a:rPr lang="en-GB" dirty="0" err="1"/>
              <a:t>krefst</a:t>
            </a:r>
            <a:r>
              <a:rPr lang="en-GB" dirty="0"/>
              <a:t> </a:t>
            </a:r>
            <a:r>
              <a:rPr lang="en-GB" dirty="0" err="1"/>
              <a:t>útlegðar</a:t>
            </a:r>
            <a:r>
              <a:rPr lang="en-GB" dirty="0"/>
              <a:t> </a:t>
            </a:r>
            <a:r>
              <a:rPr lang="en-GB" dirty="0" err="1"/>
              <a:t>Gunnars</a:t>
            </a:r>
            <a:r>
              <a:rPr lang="en-GB" dirty="0"/>
              <a:t> og </a:t>
            </a:r>
            <a:r>
              <a:rPr lang="en-GB" dirty="0" err="1"/>
              <a:t>eignaupptöku</a:t>
            </a:r>
            <a:r>
              <a:rPr lang="en-GB" dirty="0"/>
              <a:t>. </a:t>
            </a:r>
          </a:p>
          <a:p>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t>74. kafli</a:t>
            </a:r>
            <a:endParaRPr lang="en-US" dirty="0"/>
          </a:p>
        </p:txBody>
      </p:sp>
      <p:sp>
        <p:nvSpPr>
          <p:cNvPr id="4099" name="Rectangle 3"/>
          <p:cNvSpPr>
            <a:spLocks noGrp="1" noChangeArrowheads="1"/>
          </p:cNvSpPr>
          <p:nvPr>
            <p:ph idx="1"/>
          </p:nvPr>
        </p:nvSpPr>
        <p:spPr/>
        <p:txBody>
          <a:bodyPr/>
          <a:lstStyle/>
          <a:p>
            <a:r>
              <a:rPr lang="en-US" dirty="0" err="1"/>
              <a:t>Njáll</a:t>
            </a:r>
            <a:r>
              <a:rPr lang="en-US" dirty="0"/>
              <a:t> </a:t>
            </a:r>
            <a:r>
              <a:rPr lang="en-US" dirty="0" err="1"/>
              <a:t>hótar</a:t>
            </a:r>
            <a:r>
              <a:rPr lang="en-US" dirty="0"/>
              <a:t> </a:t>
            </a:r>
            <a:r>
              <a:rPr lang="en-US" dirty="0" err="1"/>
              <a:t>að</a:t>
            </a:r>
            <a:r>
              <a:rPr lang="en-US" dirty="0"/>
              <a:t> </a:t>
            </a:r>
            <a:r>
              <a:rPr lang="en-US" dirty="0" err="1"/>
              <a:t>ónýta</a:t>
            </a:r>
            <a:r>
              <a:rPr lang="en-US" dirty="0"/>
              <a:t> </a:t>
            </a:r>
            <a:r>
              <a:rPr lang="en-US" dirty="0" err="1"/>
              <a:t>málið</a:t>
            </a:r>
            <a:r>
              <a:rPr lang="en-US" dirty="0"/>
              <a:t> </a:t>
            </a:r>
            <a:r>
              <a:rPr lang="en-US" dirty="0" err="1"/>
              <a:t>ef</a:t>
            </a:r>
            <a:r>
              <a:rPr lang="en-US" dirty="0"/>
              <a:t> </a:t>
            </a:r>
            <a:r>
              <a:rPr lang="en-US" dirty="0" err="1"/>
              <a:t>það</a:t>
            </a:r>
            <a:r>
              <a:rPr lang="en-US" dirty="0"/>
              <a:t> </a:t>
            </a:r>
            <a:r>
              <a:rPr lang="en-US" dirty="0" err="1"/>
              <a:t>verði</a:t>
            </a:r>
            <a:r>
              <a:rPr lang="en-US" dirty="0"/>
              <a:t> </a:t>
            </a:r>
            <a:r>
              <a:rPr lang="en-US" dirty="0" err="1"/>
              <a:t>ekki</a:t>
            </a:r>
            <a:r>
              <a:rPr lang="en-US" dirty="0"/>
              <a:t> </a:t>
            </a:r>
            <a:r>
              <a:rPr lang="en-US" dirty="0" err="1"/>
              <a:t>lagt</a:t>
            </a:r>
            <a:r>
              <a:rPr lang="en-US" dirty="0"/>
              <a:t> í </a:t>
            </a:r>
            <a:r>
              <a:rPr lang="en-US" dirty="0" err="1"/>
              <a:t>gerðardóm</a:t>
            </a:r>
            <a:r>
              <a:rPr lang="en-US" dirty="0"/>
              <a:t>. </a:t>
            </a:r>
            <a:r>
              <a:rPr lang="en-US" dirty="0" err="1"/>
              <a:t>Svo</a:t>
            </a:r>
            <a:r>
              <a:rPr lang="en-US" dirty="0"/>
              <a:t> </a:t>
            </a:r>
            <a:r>
              <a:rPr lang="en-US" dirty="0" err="1"/>
              <a:t>er</a:t>
            </a:r>
            <a:r>
              <a:rPr lang="en-US" dirty="0"/>
              <a:t> </a:t>
            </a:r>
            <a:r>
              <a:rPr lang="en-US" dirty="0" err="1"/>
              <a:t>gert</a:t>
            </a:r>
            <a:r>
              <a:rPr lang="en-US" dirty="0"/>
              <a:t>. </a:t>
            </a:r>
          </a:p>
          <a:p>
            <a:r>
              <a:rPr lang="en-US" dirty="0" err="1"/>
              <a:t>Niðurstaðan</a:t>
            </a:r>
            <a:r>
              <a:rPr lang="en-US" dirty="0"/>
              <a:t>: Gunnar </a:t>
            </a:r>
            <a:r>
              <a:rPr lang="en-US" dirty="0" err="1"/>
              <a:t>greiði</a:t>
            </a:r>
            <a:r>
              <a:rPr lang="en-US" dirty="0"/>
              <a:t> </a:t>
            </a:r>
            <a:r>
              <a:rPr lang="en-US" dirty="0" err="1"/>
              <a:t>fégjöld</a:t>
            </a:r>
            <a:r>
              <a:rPr lang="en-US" dirty="0"/>
              <a:t> og Gunnar og </a:t>
            </a:r>
            <a:r>
              <a:rPr lang="en-US" dirty="0" err="1"/>
              <a:t>Kolskeggur</a:t>
            </a:r>
            <a:r>
              <a:rPr lang="en-US" dirty="0"/>
              <a:t> </a:t>
            </a:r>
            <a:r>
              <a:rPr lang="en-US" dirty="0" err="1"/>
              <a:t>skuli</a:t>
            </a:r>
            <a:r>
              <a:rPr lang="en-US" dirty="0"/>
              <a:t> </a:t>
            </a:r>
            <a:r>
              <a:rPr lang="en-US" dirty="0" err="1"/>
              <a:t>útlægir</a:t>
            </a:r>
            <a:r>
              <a:rPr lang="en-US" dirty="0"/>
              <a:t> í 3 </a:t>
            </a:r>
            <a:r>
              <a:rPr lang="en-US" dirty="0" err="1"/>
              <a:t>vetur</a:t>
            </a:r>
            <a:r>
              <a:rPr lang="en-US" dirty="0"/>
              <a:t>. </a:t>
            </a:r>
          </a:p>
          <a:p>
            <a:r>
              <a:rPr lang="en-US" dirty="0" err="1"/>
              <a:t>Njáll</a:t>
            </a:r>
            <a:r>
              <a:rPr lang="en-US" dirty="0"/>
              <a:t> </a:t>
            </a:r>
            <a:r>
              <a:rPr lang="en-US" dirty="0" err="1"/>
              <a:t>hvetur</a:t>
            </a:r>
            <a:r>
              <a:rPr lang="en-US" dirty="0"/>
              <a:t> Gunnar </a:t>
            </a:r>
            <a:r>
              <a:rPr lang="en-US" dirty="0" err="1"/>
              <a:t>til</a:t>
            </a:r>
            <a:r>
              <a:rPr lang="en-US" dirty="0"/>
              <a:t> </a:t>
            </a:r>
            <a:r>
              <a:rPr lang="en-US" dirty="0" err="1"/>
              <a:t>að</a:t>
            </a:r>
            <a:r>
              <a:rPr lang="en-US" dirty="0"/>
              <a:t> </a:t>
            </a:r>
            <a:r>
              <a:rPr lang="en-US" dirty="0" err="1"/>
              <a:t>halda</a:t>
            </a:r>
            <a:r>
              <a:rPr lang="en-US" dirty="0"/>
              <a:t> </a:t>
            </a:r>
            <a:r>
              <a:rPr lang="en-US" dirty="0" err="1"/>
              <a:t>sættina</a:t>
            </a:r>
            <a:r>
              <a:rPr lang="en-US" dirty="0"/>
              <a:t> og </a:t>
            </a:r>
            <a:r>
              <a:rPr lang="en-US" dirty="0" err="1"/>
              <a:t>fara</a:t>
            </a:r>
            <a:r>
              <a:rPr lang="en-US" dirty="0"/>
              <a:t> </a:t>
            </a:r>
            <a:r>
              <a:rPr lang="en-US" dirty="0" err="1"/>
              <a:t>utan</a:t>
            </a:r>
            <a:r>
              <a:rPr lang="en-US" dirty="0"/>
              <a:t>. Gunnar </a:t>
            </a:r>
            <a:r>
              <a:rPr lang="en-US" dirty="0" err="1"/>
              <a:t>samþykkir</a:t>
            </a:r>
            <a:r>
              <a:rPr lang="en-US" dirty="0"/>
              <a:t> </a:t>
            </a:r>
            <a:r>
              <a:rPr lang="en-US" dirty="0" err="1"/>
              <a:t>það</a:t>
            </a:r>
            <a:r>
              <a:rPr 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is-IS"/>
              <a:t>9. kafli</a:t>
            </a:r>
            <a:endParaRPr lang="en-GB"/>
          </a:p>
        </p:txBody>
      </p:sp>
      <p:sp>
        <p:nvSpPr>
          <p:cNvPr id="2051" name="Rectangle 3"/>
          <p:cNvSpPr>
            <a:spLocks noGrp="1" noChangeArrowheads="1"/>
          </p:cNvSpPr>
          <p:nvPr>
            <p:ph idx="1"/>
          </p:nvPr>
        </p:nvSpPr>
        <p:spPr/>
        <p:txBody>
          <a:bodyPr/>
          <a:lstStyle/>
          <a:p>
            <a:r>
              <a:rPr lang="is-IS"/>
              <a:t>Hallgerður Höskuldsdóttir er kvenna fríðust.</a:t>
            </a:r>
          </a:p>
          <a:p>
            <a:r>
              <a:rPr lang="is-IS"/>
              <a:t>Þjóstólfur er fóstri hennar, suðureyskur að ætt.</a:t>
            </a:r>
          </a:p>
          <a:p>
            <a:r>
              <a:rPr lang="is-IS"/>
              <a:t>Þorvaldur Ósvífursson, á Staðarfelli, biður Hallgerðar og er hún gift honum án þess að hún sé spurð samþykkis.</a:t>
            </a:r>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is-IS" dirty="0"/>
              <a:t>75. kafli</a:t>
            </a:r>
            <a:endParaRPr lang="en-US" dirty="0"/>
          </a:p>
        </p:txBody>
      </p:sp>
      <p:sp>
        <p:nvSpPr>
          <p:cNvPr id="2053" name="Rectangle 5"/>
          <p:cNvSpPr>
            <a:spLocks noGrp="1" noChangeArrowheads="1"/>
          </p:cNvSpPr>
          <p:nvPr>
            <p:ph idx="1"/>
          </p:nvPr>
        </p:nvSpPr>
        <p:spPr/>
        <p:txBody>
          <a:bodyPr/>
          <a:lstStyle/>
          <a:p>
            <a:pPr>
              <a:lnSpc>
                <a:spcPct val="90000"/>
              </a:lnSpc>
            </a:pPr>
            <a:r>
              <a:rPr lang="en-US" dirty="0" err="1"/>
              <a:t>Þráinn</a:t>
            </a:r>
            <a:r>
              <a:rPr lang="en-US" dirty="0"/>
              <a:t> </a:t>
            </a:r>
            <a:r>
              <a:rPr lang="en-US" dirty="0" err="1"/>
              <a:t>Sigfússon</a:t>
            </a:r>
            <a:r>
              <a:rPr lang="en-US" dirty="0"/>
              <a:t>, Gunnar, </a:t>
            </a:r>
            <a:r>
              <a:rPr lang="en-US" dirty="0" err="1"/>
              <a:t>Kolskeggur</a:t>
            </a:r>
            <a:r>
              <a:rPr lang="en-US" dirty="0"/>
              <a:t>, </a:t>
            </a:r>
            <a:r>
              <a:rPr lang="en-US" dirty="0" err="1"/>
              <a:t>Grímur</a:t>
            </a:r>
            <a:r>
              <a:rPr lang="en-US" dirty="0"/>
              <a:t> og Helgi </a:t>
            </a:r>
            <a:r>
              <a:rPr lang="en-US" dirty="0" err="1"/>
              <a:t>Njálssynir</a:t>
            </a:r>
            <a:r>
              <a:rPr lang="en-US" dirty="0"/>
              <a:t> </a:t>
            </a:r>
            <a:r>
              <a:rPr lang="en-US" dirty="0" err="1"/>
              <a:t>ætla</a:t>
            </a:r>
            <a:r>
              <a:rPr lang="en-US" dirty="0"/>
              <a:t> </a:t>
            </a:r>
            <a:r>
              <a:rPr lang="en-US" dirty="0" err="1"/>
              <a:t>allir</a:t>
            </a:r>
            <a:r>
              <a:rPr lang="en-US" dirty="0"/>
              <a:t> </a:t>
            </a:r>
            <a:r>
              <a:rPr lang="en-US" dirty="0" err="1"/>
              <a:t>utan</a:t>
            </a:r>
            <a:r>
              <a:rPr lang="en-US" dirty="0"/>
              <a:t> um </a:t>
            </a:r>
            <a:r>
              <a:rPr lang="en-US" dirty="0" err="1"/>
              <a:t>sumarið</a:t>
            </a:r>
            <a:r>
              <a:rPr lang="en-US" dirty="0"/>
              <a:t>. Gunnar </a:t>
            </a:r>
            <a:r>
              <a:rPr lang="en-US" dirty="0" err="1"/>
              <a:t>pakkar</a:t>
            </a:r>
            <a:r>
              <a:rPr lang="en-US" dirty="0"/>
              <a:t> og </a:t>
            </a:r>
            <a:r>
              <a:rPr lang="en-US" dirty="0" err="1"/>
              <a:t>kveður</a:t>
            </a:r>
            <a:r>
              <a:rPr lang="en-US" dirty="0"/>
              <a:t>. </a:t>
            </a:r>
            <a:endParaRPr lang="en-US" dirty="0" smtClean="0"/>
          </a:p>
          <a:p>
            <a:pPr>
              <a:lnSpc>
                <a:spcPct val="90000"/>
              </a:lnSpc>
            </a:pPr>
            <a:r>
              <a:rPr lang="en-US" dirty="0" err="1" smtClean="0"/>
              <a:t>Sér</a:t>
            </a:r>
            <a:r>
              <a:rPr lang="en-US" dirty="0" smtClean="0"/>
              <a:t> </a:t>
            </a:r>
            <a:r>
              <a:rPr lang="en-US" dirty="0" err="1"/>
              <a:t>hlíðina</a:t>
            </a:r>
            <a:r>
              <a:rPr lang="en-US" dirty="0"/>
              <a:t> og </a:t>
            </a:r>
            <a:r>
              <a:rPr lang="en-US" dirty="0" err="1"/>
              <a:t>snýr</a:t>
            </a:r>
            <a:r>
              <a:rPr lang="en-US" dirty="0"/>
              <a:t> </a:t>
            </a:r>
            <a:r>
              <a:rPr lang="en-US" dirty="0" err="1"/>
              <a:t>við</a:t>
            </a:r>
            <a:r>
              <a:rPr lang="en-US" dirty="0"/>
              <a:t>. </a:t>
            </a:r>
            <a:r>
              <a:rPr lang="en-US" dirty="0" err="1"/>
              <a:t>Kolskeggur</a:t>
            </a:r>
            <a:r>
              <a:rPr lang="en-US" dirty="0"/>
              <a:t> </a:t>
            </a:r>
            <a:r>
              <a:rPr lang="en-US" dirty="0" err="1"/>
              <a:t>segist</a:t>
            </a:r>
            <a:r>
              <a:rPr lang="en-US" dirty="0"/>
              <a:t> </a:t>
            </a:r>
            <a:r>
              <a:rPr lang="en-US" dirty="0" err="1"/>
              <a:t>alfarinn</a:t>
            </a:r>
            <a:r>
              <a:rPr lang="en-US" dirty="0"/>
              <a:t> </a:t>
            </a:r>
            <a:r>
              <a:rPr lang="en-US" dirty="0" err="1"/>
              <a:t>af</a:t>
            </a:r>
            <a:r>
              <a:rPr lang="en-US" dirty="0"/>
              <a:t> </a:t>
            </a:r>
            <a:r>
              <a:rPr lang="en-US" dirty="0" err="1"/>
              <a:t>landi</a:t>
            </a:r>
            <a:r>
              <a:rPr lang="en-US" dirty="0"/>
              <a:t> </a:t>
            </a:r>
            <a:r>
              <a:rPr lang="en-US" dirty="0" err="1"/>
              <a:t>brott</a:t>
            </a:r>
            <a:r>
              <a:rPr lang="en-US" dirty="0"/>
              <a:t> </a:t>
            </a:r>
            <a:r>
              <a:rPr lang="en-US" dirty="0" err="1"/>
              <a:t>því</a:t>
            </a:r>
            <a:r>
              <a:rPr lang="en-US" dirty="0"/>
              <a:t> </a:t>
            </a:r>
            <a:r>
              <a:rPr lang="en-US" dirty="0" err="1"/>
              <a:t>hann</a:t>
            </a:r>
            <a:r>
              <a:rPr lang="en-US" dirty="0"/>
              <a:t> </a:t>
            </a:r>
            <a:r>
              <a:rPr lang="en-US" dirty="0" err="1"/>
              <a:t>viti</a:t>
            </a:r>
            <a:r>
              <a:rPr lang="en-US" dirty="0"/>
              <a:t> </a:t>
            </a:r>
            <a:r>
              <a:rPr lang="en-US" dirty="0" err="1"/>
              <a:t>að</a:t>
            </a:r>
            <a:r>
              <a:rPr lang="en-US" dirty="0"/>
              <a:t> Gunnar </a:t>
            </a:r>
            <a:r>
              <a:rPr lang="en-US" dirty="0" err="1"/>
              <a:t>verði</a:t>
            </a:r>
            <a:r>
              <a:rPr lang="en-US" dirty="0"/>
              <a:t> </a:t>
            </a:r>
            <a:r>
              <a:rPr lang="en-US" dirty="0" err="1"/>
              <a:t>veginn</a:t>
            </a:r>
            <a:r>
              <a:rPr lang="en-US" dirty="0"/>
              <a:t>. </a:t>
            </a:r>
            <a:r>
              <a:rPr lang="en-US" dirty="0" err="1"/>
              <a:t>Hallgerður</a:t>
            </a:r>
            <a:r>
              <a:rPr lang="en-US" dirty="0"/>
              <a:t> </a:t>
            </a:r>
            <a:r>
              <a:rPr lang="en-US" dirty="0" err="1"/>
              <a:t>verður</a:t>
            </a:r>
            <a:r>
              <a:rPr lang="en-US" dirty="0"/>
              <a:t> </a:t>
            </a:r>
            <a:r>
              <a:rPr lang="en-US" dirty="0" err="1"/>
              <a:t>glöð</a:t>
            </a:r>
            <a:r>
              <a:rPr lang="en-US" dirty="0"/>
              <a:t>. </a:t>
            </a:r>
          </a:p>
          <a:p>
            <a:pPr>
              <a:lnSpc>
                <a:spcPct val="90000"/>
              </a:lnSpc>
            </a:pPr>
            <a:r>
              <a:rPr lang="en-US" dirty="0" err="1"/>
              <a:t>Ólafur</a:t>
            </a:r>
            <a:r>
              <a:rPr lang="en-US" dirty="0"/>
              <a:t> </a:t>
            </a:r>
            <a:r>
              <a:rPr lang="en-US" dirty="0" err="1"/>
              <a:t>pá</a:t>
            </a:r>
            <a:r>
              <a:rPr lang="en-US" dirty="0"/>
              <a:t> </a:t>
            </a:r>
            <a:r>
              <a:rPr lang="en-US" dirty="0" err="1"/>
              <a:t>býðst</a:t>
            </a:r>
            <a:r>
              <a:rPr lang="en-US" dirty="0"/>
              <a:t> </a:t>
            </a:r>
            <a:r>
              <a:rPr lang="en-US" dirty="0" err="1"/>
              <a:t>til</a:t>
            </a:r>
            <a:r>
              <a:rPr lang="en-US" dirty="0"/>
              <a:t> </a:t>
            </a:r>
            <a:r>
              <a:rPr lang="en-US" dirty="0" err="1"/>
              <a:t>að</a:t>
            </a:r>
            <a:r>
              <a:rPr lang="en-US" dirty="0"/>
              <a:t> </a:t>
            </a:r>
            <a:r>
              <a:rPr lang="en-US" dirty="0" err="1"/>
              <a:t>fá</a:t>
            </a:r>
            <a:r>
              <a:rPr lang="en-US" dirty="0"/>
              <a:t> </a:t>
            </a:r>
            <a:r>
              <a:rPr lang="en-US" dirty="0" err="1"/>
              <a:t>Gunnari</a:t>
            </a:r>
            <a:r>
              <a:rPr lang="en-US" dirty="0"/>
              <a:t> </a:t>
            </a:r>
            <a:r>
              <a:rPr lang="en-US" dirty="0" err="1"/>
              <a:t>bú</a:t>
            </a:r>
            <a:r>
              <a:rPr lang="en-US" dirty="0"/>
              <a:t> </a:t>
            </a:r>
            <a:r>
              <a:rPr lang="en-US" dirty="0" err="1"/>
              <a:t>vestur</a:t>
            </a:r>
            <a:r>
              <a:rPr lang="en-US" dirty="0"/>
              <a:t> í </a:t>
            </a:r>
            <a:r>
              <a:rPr lang="en-US" dirty="0" err="1"/>
              <a:t>Dölum</a:t>
            </a:r>
            <a:r>
              <a:rPr lang="en-US" dirty="0"/>
              <a:t> en Gunnar </a:t>
            </a:r>
            <a:r>
              <a:rPr lang="en-US" dirty="0" err="1"/>
              <a:t>vill</a:t>
            </a:r>
            <a:r>
              <a:rPr lang="en-US" dirty="0"/>
              <a:t> </a:t>
            </a:r>
            <a:r>
              <a:rPr lang="en-US" dirty="0" err="1"/>
              <a:t>ekki</a:t>
            </a:r>
            <a:r>
              <a:rPr lang="en-US" dirty="0"/>
              <a:t> </a:t>
            </a:r>
            <a:r>
              <a:rPr lang="en-US" dirty="0" err="1"/>
              <a:t>flytja</a:t>
            </a:r>
            <a:r>
              <a:rPr lang="en-US" dirty="0"/>
              <a:t>.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s-IS" dirty="0"/>
              <a:t>75. kafli, frh.</a:t>
            </a:r>
            <a:endParaRPr lang="en-US" dirty="0"/>
          </a:p>
        </p:txBody>
      </p:sp>
      <p:sp>
        <p:nvSpPr>
          <p:cNvPr id="4099" name="Rectangle 3"/>
          <p:cNvSpPr>
            <a:spLocks noGrp="1" noChangeArrowheads="1"/>
          </p:cNvSpPr>
          <p:nvPr>
            <p:ph idx="1"/>
          </p:nvPr>
        </p:nvSpPr>
        <p:spPr/>
        <p:txBody>
          <a:bodyPr/>
          <a:lstStyle/>
          <a:p>
            <a:pPr>
              <a:lnSpc>
                <a:spcPct val="90000"/>
              </a:lnSpc>
            </a:pPr>
            <a:r>
              <a:rPr lang="en-US" sz="2800" dirty="0" err="1"/>
              <a:t>Gissur</a:t>
            </a:r>
            <a:r>
              <a:rPr lang="en-US" sz="2800" dirty="0"/>
              <a:t> </a:t>
            </a:r>
            <a:r>
              <a:rPr lang="en-US" sz="2800" dirty="0" err="1"/>
              <a:t>hvíti</a:t>
            </a:r>
            <a:r>
              <a:rPr lang="en-US" sz="2800" dirty="0"/>
              <a:t> </a:t>
            </a:r>
            <a:r>
              <a:rPr lang="en-US" sz="2800" dirty="0" err="1"/>
              <a:t>tilkynnir</a:t>
            </a:r>
            <a:r>
              <a:rPr lang="en-US" sz="2800" dirty="0"/>
              <a:t> </a:t>
            </a:r>
            <a:r>
              <a:rPr lang="en-US" sz="2800" dirty="0" err="1"/>
              <a:t>sekt</a:t>
            </a:r>
            <a:r>
              <a:rPr lang="en-US" sz="2800" dirty="0"/>
              <a:t> </a:t>
            </a:r>
            <a:r>
              <a:rPr lang="en-US" sz="2800" dirty="0" err="1"/>
              <a:t>Gunnars</a:t>
            </a:r>
            <a:r>
              <a:rPr lang="en-US" sz="2800" dirty="0"/>
              <a:t> á </a:t>
            </a:r>
            <a:r>
              <a:rPr lang="en-US" sz="2800" dirty="0" err="1"/>
              <a:t>þingi</a:t>
            </a:r>
            <a:r>
              <a:rPr lang="en-US" sz="2800" dirty="0"/>
              <a:t> og </a:t>
            </a:r>
            <a:r>
              <a:rPr lang="en-US" sz="2800" dirty="0" err="1"/>
              <a:t>safnar</a:t>
            </a:r>
            <a:r>
              <a:rPr lang="en-US" sz="2800" dirty="0"/>
              <a:t> </a:t>
            </a:r>
            <a:r>
              <a:rPr lang="en-US" sz="2800" dirty="0" err="1"/>
              <a:t>óvinum</a:t>
            </a:r>
            <a:r>
              <a:rPr lang="en-US" sz="2800" dirty="0"/>
              <a:t> </a:t>
            </a:r>
            <a:r>
              <a:rPr lang="en-US" sz="2800" dirty="0" err="1"/>
              <a:t>Gunnars</a:t>
            </a:r>
            <a:r>
              <a:rPr lang="en-US" sz="2800" dirty="0"/>
              <a:t> </a:t>
            </a:r>
            <a:r>
              <a:rPr lang="en-US" sz="2800" dirty="0" err="1"/>
              <a:t>saman</a:t>
            </a:r>
            <a:r>
              <a:rPr lang="en-US" sz="2800" dirty="0"/>
              <a:t>. </a:t>
            </a:r>
            <a:r>
              <a:rPr lang="en-US" sz="2800" dirty="0" err="1"/>
              <a:t>Gissur</a:t>
            </a:r>
            <a:r>
              <a:rPr lang="en-US" sz="2800" dirty="0"/>
              <a:t> </a:t>
            </a:r>
            <a:r>
              <a:rPr lang="en-US" sz="2800" dirty="0" err="1"/>
              <a:t>vill</a:t>
            </a:r>
            <a:r>
              <a:rPr lang="en-US" sz="2800" dirty="0"/>
              <a:t> </a:t>
            </a:r>
            <a:r>
              <a:rPr lang="en-US" sz="2800" dirty="0" err="1"/>
              <a:t>að</a:t>
            </a:r>
            <a:r>
              <a:rPr lang="en-US" sz="2800" dirty="0"/>
              <a:t> </a:t>
            </a:r>
            <a:r>
              <a:rPr lang="en-US" sz="2800" dirty="0" err="1"/>
              <a:t>þeir</a:t>
            </a:r>
            <a:r>
              <a:rPr lang="en-US" sz="2800" dirty="0"/>
              <a:t> </a:t>
            </a:r>
            <a:r>
              <a:rPr lang="en-US" sz="2800" dirty="0" err="1"/>
              <a:t>fari</a:t>
            </a:r>
            <a:r>
              <a:rPr lang="en-US" sz="2800" dirty="0"/>
              <a:t> og </a:t>
            </a:r>
            <a:r>
              <a:rPr lang="en-US" sz="2800" dirty="0" err="1"/>
              <a:t>drepi</a:t>
            </a:r>
            <a:r>
              <a:rPr lang="en-US" sz="2800" dirty="0"/>
              <a:t> Gunnar. </a:t>
            </a:r>
            <a:r>
              <a:rPr lang="en-US" sz="2800" dirty="0" err="1"/>
              <a:t>Hjalti</a:t>
            </a:r>
            <a:r>
              <a:rPr lang="en-US" sz="2800" dirty="0"/>
              <a:t> </a:t>
            </a:r>
            <a:r>
              <a:rPr lang="en-US" sz="2800" dirty="0" err="1"/>
              <a:t>Skeggjason</a:t>
            </a:r>
            <a:r>
              <a:rPr lang="en-US" sz="2800" dirty="0"/>
              <a:t> </a:t>
            </a:r>
            <a:r>
              <a:rPr lang="en-US" sz="2800" dirty="0" err="1"/>
              <a:t>vill</a:t>
            </a:r>
            <a:r>
              <a:rPr lang="en-US" sz="2800" dirty="0"/>
              <a:t> </a:t>
            </a:r>
            <a:r>
              <a:rPr lang="en-US" sz="2800" dirty="0" err="1"/>
              <a:t>ekki</a:t>
            </a:r>
            <a:r>
              <a:rPr lang="en-US" sz="2800" dirty="0"/>
              <a:t> taka </a:t>
            </a:r>
            <a:r>
              <a:rPr lang="en-US" sz="2800" dirty="0" err="1"/>
              <a:t>þátt</a:t>
            </a:r>
            <a:r>
              <a:rPr lang="en-US" sz="2800" dirty="0"/>
              <a:t> í </a:t>
            </a:r>
            <a:r>
              <a:rPr lang="en-US" sz="2800" dirty="0" err="1"/>
              <a:t>því</a:t>
            </a:r>
            <a:r>
              <a:rPr lang="en-US" sz="2800" dirty="0"/>
              <a:t>. </a:t>
            </a:r>
          </a:p>
          <a:p>
            <a:pPr>
              <a:lnSpc>
                <a:spcPct val="90000"/>
              </a:lnSpc>
            </a:pPr>
            <a:r>
              <a:rPr lang="en-US" sz="2800" dirty="0" err="1"/>
              <a:t>Njáll</a:t>
            </a:r>
            <a:r>
              <a:rPr lang="en-US" sz="2800" dirty="0"/>
              <a:t> </a:t>
            </a:r>
            <a:r>
              <a:rPr lang="en-US" sz="2800" dirty="0" err="1"/>
              <a:t>varar</a:t>
            </a:r>
            <a:r>
              <a:rPr lang="en-US" sz="2800" dirty="0"/>
              <a:t> Gunnar </a:t>
            </a:r>
            <a:r>
              <a:rPr lang="en-US" sz="2800" dirty="0" err="1"/>
              <a:t>við</a:t>
            </a:r>
            <a:r>
              <a:rPr lang="en-US" sz="2800" dirty="0"/>
              <a:t>. </a:t>
            </a:r>
            <a:r>
              <a:rPr lang="en-US" sz="2800" dirty="0" err="1"/>
              <a:t>Býður</a:t>
            </a:r>
            <a:r>
              <a:rPr lang="en-US" sz="2800" dirty="0"/>
              <a:t> </a:t>
            </a:r>
            <a:r>
              <a:rPr lang="en-US" sz="2800" dirty="0" err="1"/>
              <a:t>honum</a:t>
            </a:r>
            <a:r>
              <a:rPr lang="en-US" sz="2800" dirty="0"/>
              <a:t> </a:t>
            </a:r>
            <a:r>
              <a:rPr lang="en-US" sz="2800" dirty="0" err="1"/>
              <a:t>Skarphéðin</a:t>
            </a:r>
            <a:r>
              <a:rPr lang="en-US" sz="2800" dirty="0"/>
              <a:t> og </a:t>
            </a:r>
            <a:r>
              <a:rPr lang="en-US" sz="2800" dirty="0" err="1"/>
              <a:t>Höskuld</a:t>
            </a:r>
            <a:r>
              <a:rPr lang="en-US" sz="2800" dirty="0"/>
              <a:t> </a:t>
            </a:r>
            <a:r>
              <a:rPr lang="en-US" sz="2800" dirty="0" err="1"/>
              <a:t>sér</a:t>
            </a:r>
            <a:r>
              <a:rPr lang="en-US" sz="2800" dirty="0"/>
              <a:t> </a:t>
            </a:r>
            <a:r>
              <a:rPr lang="en-US" sz="2800" dirty="0" err="1"/>
              <a:t>til</a:t>
            </a:r>
            <a:r>
              <a:rPr lang="en-US" sz="2800" dirty="0"/>
              <a:t> </a:t>
            </a:r>
            <a:r>
              <a:rPr lang="en-US" sz="2800" dirty="0" err="1"/>
              <a:t>halds</a:t>
            </a:r>
            <a:r>
              <a:rPr lang="en-US" sz="2800" dirty="0"/>
              <a:t> og </a:t>
            </a:r>
            <a:r>
              <a:rPr lang="en-US" sz="2800" dirty="0" err="1"/>
              <a:t>trausts</a:t>
            </a:r>
            <a:r>
              <a:rPr lang="en-US" sz="2800" dirty="0"/>
              <a:t>. Gunnar </a:t>
            </a:r>
            <a:r>
              <a:rPr lang="en-US" sz="2800" dirty="0" err="1"/>
              <a:t>afþakkar</a:t>
            </a:r>
            <a:r>
              <a:rPr lang="en-US" sz="2800" dirty="0"/>
              <a:t> en </a:t>
            </a:r>
            <a:r>
              <a:rPr lang="en-US" sz="2800" dirty="0" err="1"/>
              <a:t>biður</a:t>
            </a:r>
            <a:r>
              <a:rPr lang="en-US" sz="2800" dirty="0"/>
              <a:t> </a:t>
            </a:r>
            <a:r>
              <a:rPr lang="en-US" sz="2800" dirty="0" err="1"/>
              <a:t>Njál</a:t>
            </a:r>
            <a:r>
              <a:rPr lang="en-US" sz="2800" dirty="0"/>
              <a:t> </a:t>
            </a:r>
            <a:r>
              <a:rPr lang="en-US" sz="2800" dirty="0" err="1"/>
              <a:t>að</a:t>
            </a:r>
            <a:r>
              <a:rPr lang="en-US" sz="2800" dirty="0"/>
              <a:t> </a:t>
            </a:r>
            <a:r>
              <a:rPr lang="en-US" sz="2800" dirty="0" err="1"/>
              <a:t>líta</a:t>
            </a:r>
            <a:r>
              <a:rPr lang="en-US" sz="2800" dirty="0"/>
              <a:t> </a:t>
            </a:r>
            <a:r>
              <a:rPr lang="en-US" sz="2800" dirty="0" err="1"/>
              <a:t>eftir</a:t>
            </a:r>
            <a:r>
              <a:rPr lang="en-US" sz="2800" dirty="0"/>
              <a:t> </a:t>
            </a:r>
            <a:r>
              <a:rPr lang="en-US" sz="2800" dirty="0" err="1"/>
              <a:t>Högna</a:t>
            </a:r>
            <a:r>
              <a:rPr lang="en-US" sz="2800" dirty="0"/>
              <a:t> </a:t>
            </a:r>
            <a:r>
              <a:rPr lang="en-US" sz="2800" dirty="0" err="1"/>
              <a:t>syni</a:t>
            </a:r>
            <a:r>
              <a:rPr lang="en-US" sz="2800" dirty="0"/>
              <a:t> </a:t>
            </a:r>
            <a:r>
              <a:rPr lang="en-US" sz="2800" dirty="0" err="1"/>
              <a:t>sínum</a:t>
            </a:r>
            <a:r>
              <a:rPr lang="en-US" sz="2800" dirty="0"/>
              <a:t> </a:t>
            </a:r>
            <a:r>
              <a:rPr lang="en-US" sz="2800" dirty="0" err="1"/>
              <a:t>ef</a:t>
            </a:r>
            <a:r>
              <a:rPr lang="en-US" sz="2800" dirty="0"/>
              <a:t> </a:t>
            </a:r>
            <a:r>
              <a:rPr lang="en-US" sz="2800" dirty="0" err="1"/>
              <a:t>hann</a:t>
            </a:r>
            <a:r>
              <a:rPr lang="en-US" sz="2800" dirty="0"/>
              <a:t> </a:t>
            </a:r>
            <a:r>
              <a:rPr lang="en-US" sz="2800" dirty="0" err="1" smtClean="0"/>
              <a:t>verði</a:t>
            </a:r>
            <a:r>
              <a:rPr lang="en-US" sz="2800" dirty="0" smtClean="0"/>
              <a:t> </a:t>
            </a:r>
            <a:r>
              <a:rPr lang="en-US" sz="2800" dirty="0" err="1"/>
              <a:t>drepinn</a:t>
            </a:r>
            <a:r>
              <a:rPr lang="en-US" sz="2800" dirty="0"/>
              <a:t>. </a:t>
            </a:r>
            <a:r>
              <a:rPr lang="en-US" sz="2800" dirty="0" err="1"/>
              <a:t>Segist</a:t>
            </a:r>
            <a:r>
              <a:rPr lang="en-US" sz="2800" dirty="0"/>
              <a:t> </a:t>
            </a:r>
            <a:r>
              <a:rPr lang="en-US" sz="2800" dirty="0" err="1"/>
              <a:t>vera</a:t>
            </a:r>
            <a:r>
              <a:rPr lang="en-US" sz="2800" dirty="0"/>
              <a:t> </a:t>
            </a:r>
            <a:r>
              <a:rPr lang="en-US" sz="2800" dirty="0" err="1"/>
              <a:t>sama</a:t>
            </a:r>
            <a:r>
              <a:rPr lang="en-US" sz="2800" dirty="0"/>
              <a:t> um </a:t>
            </a:r>
            <a:r>
              <a:rPr lang="en-US" sz="2800" dirty="0" err="1"/>
              <a:t>Grana</a:t>
            </a:r>
            <a:r>
              <a:rPr lang="en-US" sz="2800" dirty="0"/>
              <a:t>. </a:t>
            </a:r>
          </a:p>
          <a:p>
            <a:pPr>
              <a:lnSpc>
                <a:spcPct val="90000"/>
              </a:lnSpc>
            </a:pPr>
            <a:r>
              <a:rPr lang="en-US" sz="2800" dirty="0"/>
              <a:t>Gunnar </a:t>
            </a:r>
            <a:r>
              <a:rPr lang="en-US" sz="2800" dirty="0" err="1"/>
              <a:t>hegðar</a:t>
            </a:r>
            <a:r>
              <a:rPr lang="en-US" sz="2800" dirty="0"/>
              <a:t> </a:t>
            </a:r>
            <a:r>
              <a:rPr lang="en-US" sz="2800" dirty="0" err="1"/>
              <a:t>sér</a:t>
            </a:r>
            <a:r>
              <a:rPr lang="en-US" sz="2800" dirty="0"/>
              <a:t> </a:t>
            </a:r>
            <a:r>
              <a:rPr lang="en-US" sz="2800" dirty="0" err="1"/>
              <a:t>sem</a:t>
            </a:r>
            <a:r>
              <a:rPr lang="en-US" sz="2800" dirty="0"/>
              <a:t> </a:t>
            </a:r>
            <a:r>
              <a:rPr lang="en-US" sz="2800" dirty="0" err="1"/>
              <a:t>ósekur</a:t>
            </a:r>
            <a:r>
              <a:rPr lang="en-US" sz="2800" dirty="0"/>
              <a:t> </a:t>
            </a:r>
            <a:r>
              <a:rPr lang="en-US" sz="2800" dirty="0" err="1"/>
              <a:t>maður</a:t>
            </a:r>
            <a:r>
              <a:rPr lang="en-US" sz="2800" dirty="0"/>
              <a:t>. </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s-IS" dirty="0"/>
              <a:t>76. kafli</a:t>
            </a:r>
            <a:endParaRPr lang="en-US" dirty="0"/>
          </a:p>
        </p:txBody>
      </p:sp>
      <p:sp>
        <p:nvSpPr>
          <p:cNvPr id="5123" name="Rectangle 3"/>
          <p:cNvSpPr>
            <a:spLocks noGrp="1" noChangeArrowheads="1"/>
          </p:cNvSpPr>
          <p:nvPr>
            <p:ph idx="1"/>
          </p:nvPr>
        </p:nvSpPr>
        <p:spPr/>
        <p:txBody>
          <a:bodyPr/>
          <a:lstStyle/>
          <a:p>
            <a:r>
              <a:rPr lang="en-US" dirty="0" err="1"/>
              <a:t>Mörður</a:t>
            </a:r>
            <a:r>
              <a:rPr lang="en-US" dirty="0"/>
              <a:t> </a:t>
            </a:r>
            <a:r>
              <a:rPr lang="en-US" dirty="0" err="1"/>
              <a:t>kemst</a:t>
            </a:r>
            <a:r>
              <a:rPr lang="en-US" dirty="0"/>
              <a:t> </a:t>
            </a:r>
            <a:r>
              <a:rPr lang="en-US" dirty="0" err="1"/>
              <a:t>að</a:t>
            </a:r>
            <a:r>
              <a:rPr lang="en-US" dirty="0"/>
              <a:t> </a:t>
            </a:r>
            <a:r>
              <a:rPr lang="en-US" dirty="0" err="1"/>
              <a:t>því</a:t>
            </a:r>
            <a:r>
              <a:rPr lang="en-US" dirty="0"/>
              <a:t> </a:t>
            </a:r>
            <a:r>
              <a:rPr lang="en-US" dirty="0" err="1"/>
              <a:t>að</a:t>
            </a:r>
            <a:r>
              <a:rPr lang="en-US" dirty="0"/>
              <a:t> Gunnar </a:t>
            </a:r>
            <a:r>
              <a:rPr lang="en-US" dirty="0" err="1"/>
              <a:t>sé</a:t>
            </a:r>
            <a:r>
              <a:rPr lang="en-US" dirty="0"/>
              <a:t> </a:t>
            </a:r>
            <a:r>
              <a:rPr lang="en-US" dirty="0" err="1"/>
              <a:t>einn</a:t>
            </a:r>
            <a:r>
              <a:rPr lang="en-US" dirty="0"/>
              <a:t> </a:t>
            </a:r>
            <a:r>
              <a:rPr lang="en-US" dirty="0" err="1"/>
              <a:t>heima</a:t>
            </a:r>
            <a:r>
              <a:rPr lang="en-US" dirty="0"/>
              <a:t> - </a:t>
            </a:r>
            <a:r>
              <a:rPr lang="en-US" dirty="0" err="1"/>
              <a:t>lætur</a:t>
            </a:r>
            <a:r>
              <a:rPr lang="en-US" dirty="0"/>
              <a:t> </a:t>
            </a:r>
            <a:r>
              <a:rPr lang="en-US" dirty="0" err="1"/>
              <a:t>hina</a:t>
            </a:r>
            <a:r>
              <a:rPr lang="en-US" dirty="0"/>
              <a:t> vita og </a:t>
            </a:r>
            <a:r>
              <a:rPr lang="en-US" dirty="0" err="1"/>
              <a:t>þeir</a:t>
            </a:r>
            <a:r>
              <a:rPr lang="en-US" dirty="0"/>
              <a:t> </a:t>
            </a:r>
            <a:r>
              <a:rPr lang="en-US" dirty="0" err="1"/>
              <a:t>safna</a:t>
            </a:r>
            <a:r>
              <a:rPr lang="en-US" dirty="0"/>
              <a:t> </a:t>
            </a:r>
            <a:r>
              <a:rPr lang="en-US" dirty="0" err="1"/>
              <a:t>liði</a:t>
            </a:r>
            <a:r>
              <a:rPr lang="en-US" dirty="0"/>
              <a:t>. </a:t>
            </a:r>
          </a:p>
          <a:p>
            <a:r>
              <a:rPr lang="en-US" dirty="0" err="1"/>
              <a:t>Þeir</a:t>
            </a:r>
            <a:r>
              <a:rPr lang="en-US" dirty="0"/>
              <a:t> </a:t>
            </a:r>
            <a:r>
              <a:rPr lang="en-US" dirty="0" err="1"/>
              <a:t>pína</a:t>
            </a:r>
            <a:r>
              <a:rPr lang="en-US" dirty="0"/>
              <a:t> </a:t>
            </a:r>
            <a:r>
              <a:rPr lang="en-US" dirty="0" err="1"/>
              <a:t>Þorkel</a:t>
            </a:r>
            <a:r>
              <a:rPr lang="en-US" dirty="0"/>
              <a:t> </a:t>
            </a:r>
            <a:r>
              <a:rPr lang="en-US" dirty="0" err="1"/>
              <a:t>bónda</a:t>
            </a:r>
            <a:r>
              <a:rPr lang="en-US" dirty="0"/>
              <a:t> á </a:t>
            </a:r>
            <a:r>
              <a:rPr lang="en-US" dirty="0" err="1"/>
              <a:t>næsta</a:t>
            </a:r>
            <a:r>
              <a:rPr lang="en-US" dirty="0"/>
              <a:t> </a:t>
            </a:r>
            <a:r>
              <a:rPr lang="en-US" dirty="0" err="1"/>
              <a:t>bæ</a:t>
            </a:r>
            <a:r>
              <a:rPr lang="en-US" dirty="0"/>
              <a:t> </a:t>
            </a:r>
            <a:r>
              <a:rPr lang="en-US" dirty="0" err="1"/>
              <a:t>til</a:t>
            </a:r>
            <a:r>
              <a:rPr lang="en-US" dirty="0"/>
              <a:t> </a:t>
            </a:r>
            <a:r>
              <a:rPr lang="en-US" dirty="0" err="1"/>
              <a:t>að</a:t>
            </a:r>
            <a:r>
              <a:rPr lang="en-US" dirty="0"/>
              <a:t> </a:t>
            </a:r>
            <a:r>
              <a:rPr lang="en-US" dirty="0" err="1"/>
              <a:t>ná</a:t>
            </a:r>
            <a:r>
              <a:rPr lang="en-US" dirty="0"/>
              <a:t> </a:t>
            </a:r>
            <a:r>
              <a:rPr lang="en-US" dirty="0" err="1"/>
              <a:t>hundinum</a:t>
            </a:r>
            <a:r>
              <a:rPr lang="en-US" dirty="0"/>
              <a:t> Sámi. </a:t>
            </a:r>
            <a:r>
              <a:rPr lang="en-US" dirty="0" err="1"/>
              <a:t>Þorkell</a:t>
            </a:r>
            <a:r>
              <a:rPr lang="en-US" dirty="0"/>
              <a:t> </a:t>
            </a:r>
            <a:r>
              <a:rPr lang="en-US" dirty="0" err="1"/>
              <a:t>lokkar</a:t>
            </a:r>
            <a:r>
              <a:rPr lang="en-US" dirty="0"/>
              <a:t> </a:t>
            </a:r>
            <a:r>
              <a:rPr lang="en-US" dirty="0" err="1"/>
              <a:t>hundinn</a:t>
            </a:r>
            <a:r>
              <a:rPr lang="en-US" dirty="0"/>
              <a:t> </a:t>
            </a:r>
            <a:r>
              <a:rPr lang="en-US" dirty="0" err="1"/>
              <a:t>með</a:t>
            </a:r>
            <a:r>
              <a:rPr lang="en-US" dirty="0"/>
              <a:t> </a:t>
            </a:r>
            <a:r>
              <a:rPr lang="en-US" dirty="0" err="1"/>
              <a:t>sér</a:t>
            </a:r>
            <a:r>
              <a:rPr lang="en-US" dirty="0"/>
              <a:t> en </a:t>
            </a:r>
            <a:r>
              <a:rPr lang="en-US" dirty="0" err="1"/>
              <a:t>er</a:t>
            </a:r>
            <a:r>
              <a:rPr lang="en-US" dirty="0"/>
              <a:t> </a:t>
            </a:r>
            <a:r>
              <a:rPr lang="en-US" dirty="0" err="1"/>
              <a:t>Sámur</a:t>
            </a:r>
            <a:r>
              <a:rPr lang="en-US" dirty="0"/>
              <a:t> </a:t>
            </a:r>
            <a:r>
              <a:rPr lang="en-US" dirty="0" err="1"/>
              <a:t>sér</a:t>
            </a:r>
            <a:r>
              <a:rPr lang="en-US" dirty="0"/>
              <a:t> </a:t>
            </a:r>
            <a:r>
              <a:rPr lang="en-US" dirty="0" err="1"/>
              <a:t>að</a:t>
            </a:r>
            <a:r>
              <a:rPr lang="en-US" dirty="0"/>
              <a:t> </a:t>
            </a:r>
            <a:r>
              <a:rPr lang="en-US" dirty="0" err="1"/>
              <a:t>hann</a:t>
            </a:r>
            <a:r>
              <a:rPr lang="en-US" dirty="0"/>
              <a:t> </a:t>
            </a:r>
            <a:r>
              <a:rPr lang="en-US" dirty="0" err="1"/>
              <a:t>er</a:t>
            </a:r>
            <a:r>
              <a:rPr lang="en-US" dirty="0"/>
              <a:t> </a:t>
            </a:r>
            <a:r>
              <a:rPr lang="en-US" dirty="0" err="1"/>
              <a:t>svikinn</a:t>
            </a:r>
            <a:r>
              <a:rPr lang="en-US" dirty="0"/>
              <a:t> </a:t>
            </a:r>
            <a:r>
              <a:rPr lang="en-US" dirty="0" err="1"/>
              <a:t>rífur</a:t>
            </a:r>
            <a:r>
              <a:rPr lang="en-US" dirty="0"/>
              <a:t> </a:t>
            </a:r>
            <a:r>
              <a:rPr lang="en-US" dirty="0" err="1"/>
              <a:t>hann</a:t>
            </a:r>
            <a:r>
              <a:rPr lang="en-US" dirty="0"/>
              <a:t> </a:t>
            </a:r>
            <a:r>
              <a:rPr lang="en-US" dirty="0" err="1"/>
              <a:t>Þorkel</a:t>
            </a:r>
            <a:r>
              <a:rPr lang="en-US" dirty="0"/>
              <a:t> á </a:t>
            </a:r>
            <a:r>
              <a:rPr lang="en-US" dirty="0" err="1"/>
              <a:t>hol</a:t>
            </a:r>
            <a:r>
              <a:rPr lang="en-US" dirty="0"/>
              <a:t>. </a:t>
            </a:r>
          </a:p>
          <a:p>
            <a:r>
              <a:rPr lang="en-US" dirty="0" err="1"/>
              <a:t>Önundur</a:t>
            </a:r>
            <a:r>
              <a:rPr lang="en-US" dirty="0"/>
              <a:t> </a:t>
            </a:r>
            <a:r>
              <a:rPr lang="en-US" dirty="0" err="1"/>
              <a:t>úr</a:t>
            </a:r>
            <a:r>
              <a:rPr lang="en-US" dirty="0"/>
              <a:t> </a:t>
            </a:r>
            <a:r>
              <a:rPr lang="en-US" dirty="0" err="1"/>
              <a:t>Tröllaskógi</a:t>
            </a:r>
            <a:r>
              <a:rPr lang="en-US" dirty="0"/>
              <a:t> </a:t>
            </a:r>
            <a:r>
              <a:rPr lang="en-US" dirty="0" err="1"/>
              <a:t>drepur</a:t>
            </a:r>
            <a:r>
              <a:rPr lang="en-US" dirty="0"/>
              <a:t> </a:t>
            </a:r>
            <a:r>
              <a:rPr lang="en-US" dirty="0" err="1"/>
              <a:t>Sám</a:t>
            </a:r>
            <a:r>
              <a:rPr lang="en-US" dirty="0"/>
              <a:t>.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s-IS" dirty="0"/>
              <a:t>77. kafli</a:t>
            </a:r>
            <a:endParaRPr lang="en-US" dirty="0"/>
          </a:p>
        </p:txBody>
      </p:sp>
      <p:sp>
        <p:nvSpPr>
          <p:cNvPr id="6147" name="Rectangle 3"/>
          <p:cNvSpPr>
            <a:spLocks noGrp="1" noChangeArrowheads="1"/>
          </p:cNvSpPr>
          <p:nvPr>
            <p:ph idx="1"/>
          </p:nvPr>
        </p:nvSpPr>
        <p:spPr/>
        <p:txBody>
          <a:bodyPr/>
          <a:lstStyle/>
          <a:p>
            <a:pPr>
              <a:lnSpc>
                <a:spcPct val="90000"/>
              </a:lnSpc>
            </a:pPr>
            <a:r>
              <a:rPr lang="en-US" sz="2800" dirty="0"/>
              <a:t>Gunnar </a:t>
            </a:r>
            <a:r>
              <a:rPr lang="en-US" sz="2800" dirty="0" err="1"/>
              <a:t>heyrir</a:t>
            </a:r>
            <a:r>
              <a:rPr lang="en-US" sz="2800" dirty="0"/>
              <a:t> </a:t>
            </a:r>
            <a:r>
              <a:rPr lang="en-US" sz="2800" dirty="0" err="1"/>
              <a:t>hljóð</a:t>
            </a:r>
            <a:r>
              <a:rPr lang="en-US" sz="2800" dirty="0"/>
              <a:t> </a:t>
            </a:r>
            <a:r>
              <a:rPr lang="en-US" sz="2800" dirty="0" err="1"/>
              <a:t>hundsins</a:t>
            </a:r>
            <a:r>
              <a:rPr lang="en-US" sz="2800" dirty="0"/>
              <a:t>. </a:t>
            </a:r>
            <a:r>
              <a:rPr lang="en-US" sz="2800" dirty="0" err="1"/>
              <a:t>Heima</a:t>
            </a:r>
            <a:r>
              <a:rPr lang="en-US" sz="2800" dirty="0"/>
              <a:t> </a:t>
            </a:r>
            <a:r>
              <a:rPr lang="en-US" sz="2800" dirty="0" err="1"/>
              <a:t>eru</a:t>
            </a:r>
            <a:r>
              <a:rPr lang="en-US" sz="2800" dirty="0"/>
              <a:t>:</a:t>
            </a:r>
          </a:p>
          <a:p>
            <a:pPr lvl="1">
              <a:lnSpc>
                <a:spcPct val="90000"/>
              </a:lnSpc>
            </a:pPr>
            <a:r>
              <a:rPr lang="en-US" dirty="0"/>
              <a:t> Gunnar, </a:t>
            </a:r>
            <a:r>
              <a:rPr lang="en-US" dirty="0" err="1"/>
              <a:t>Hallgerður</a:t>
            </a:r>
            <a:r>
              <a:rPr lang="en-US" dirty="0"/>
              <a:t> og </a:t>
            </a:r>
            <a:r>
              <a:rPr lang="en-US" dirty="0" err="1"/>
              <a:t>Rannveig</a:t>
            </a:r>
            <a:r>
              <a:rPr lang="en-US" dirty="0"/>
              <a:t>, </a:t>
            </a:r>
            <a:r>
              <a:rPr lang="en-US" dirty="0" err="1"/>
              <a:t>móðir</a:t>
            </a:r>
            <a:r>
              <a:rPr lang="en-US" dirty="0"/>
              <a:t> </a:t>
            </a:r>
            <a:r>
              <a:rPr lang="en-US" dirty="0" err="1"/>
              <a:t>Gunnars</a:t>
            </a:r>
            <a:r>
              <a:rPr lang="en-US" dirty="0"/>
              <a:t>. </a:t>
            </a:r>
          </a:p>
          <a:p>
            <a:pPr>
              <a:lnSpc>
                <a:spcPct val="90000"/>
              </a:lnSpc>
            </a:pPr>
            <a:r>
              <a:rPr lang="en-US" sz="2800" dirty="0"/>
              <a:t>Gunnar </a:t>
            </a:r>
            <a:r>
              <a:rPr lang="en-US" sz="2800" dirty="0" err="1"/>
              <a:t>drepur</a:t>
            </a:r>
            <a:r>
              <a:rPr lang="en-US" sz="2800" dirty="0"/>
              <a:t> </a:t>
            </a:r>
            <a:r>
              <a:rPr lang="en-US" sz="2800" dirty="0" err="1"/>
              <a:t>Þorgrím</a:t>
            </a:r>
            <a:r>
              <a:rPr lang="en-US" sz="2800" dirty="0"/>
              <a:t> </a:t>
            </a:r>
            <a:r>
              <a:rPr lang="en-US" sz="2800" dirty="0" err="1"/>
              <a:t>Austmann</a:t>
            </a:r>
            <a:r>
              <a:rPr lang="en-US" sz="2800" dirty="0"/>
              <a:t> </a:t>
            </a:r>
            <a:r>
              <a:rPr lang="en-US" sz="2800" dirty="0" err="1"/>
              <a:t>með</a:t>
            </a:r>
            <a:r>
              <a:rPr lang="en-US" sz="2800" dirty="0"/>
              <a:t> </a:t>
            </a:r>
            <a:r>
              <a:rPr lang="en-US" sz="2800" dirty="0" err="1"/>
              <a:t>atgeirnum</a:t>
            </a:r>
            <a:r>
              <a:rPr lang="en-US" sz="2800" dirty="0"/>
              <a:t>. </a:t>
            </a:r>
          </a:p>
          <a:p>
            <a:pPr>
              <a:lnSpc>
                <a:spcPct val="90000"/>
              </a:lnSpc>
            </a:pPr>
            <a:r>
              <a:rPr lang="en-US" sz="2800" dirty="0"/>
              <a:t>Gunnar </a:t>
            </a:r>
            <a:r>
              <a:rPr lang="en-US" sz="2800" dirty="0" err="1"/>
              <a:t>skýtur</a:t>
            </a:r>
            <a:r>
              <a:rPr lang="en-US" sz="2800" dirty="0"/>
              <a:t> </a:t>
            </a:r>
            <a:r>
              <a:rPr lang="en-US" sz="2800" dirty="0" err="1"/>
              <a:t>örvum</a:t>
            </a:r>
            <a:r>
              <a:rPr lang="en-US" sz="2800" dirty="0"/>
              <a:t> </a:t>
            </a:r>
            <a:r>
              <a:rPr lang="en-US" sz="2800" dirty="0" err="1"/>
              <a:t>svo</a:t>
            </a:r>
            <a:r>
              <a:rPr lang="en-US" sz="2800" dirty="0"/>
              <a:t> </a:t>
            </a:r>
            <a:r>
              <a:rPr lang="en-US" sz="2800" dirty="0" err="1"/>
              <a:t>þeir</a:t>
            </a:r>
            <a:r>
              <a:rPr lang="en-US" sz="2800" dirty="0"/>
              <a:t> </a:t>
            </a:r>
            <a:r>
              <a:rPr lang="en-US" sz="2800" dirty="0" err="1"/>
              <a:t>geta</a:t>
            </a:r>
            <a:r>
              <a:rPr lang="en-US" sz="2800" dirty="0"/>
              <a:t> </a:t>
            </a:r>
            <a:r>
              <a:rPr lang="en-US" sz="2800" dirty="0" err="1"/>
              <a:t>ekki</a:t>
            </a:r>
            <a:r>
              <a:rPr lang="en-US" sz="2800" dirty="0"/>
              <a:t> </a:t>
            </a:r>
            <a:r>
              <a:rPr lang="en-US" sz="2800" dirty="0" err="1"/>
              <a:t>nálgast</a:t>
            </a:r>
            <a:r>
              <a:rPr lang="en-US" sz="2800" dirty="0"/>
              <a:t> </a:t>
            </a:r>
            <a:r>
              <a:rPr lang="en-US" sz="2800" dirty="0" err="1"/>
              <a:t>húsið</a:t>
            </a:r>
            <a:r>
              <a:rPr lang="en-US" sz="2800" dirty="0"/>
              <a:t>. </a:t>
            </a:r>
            <a:r>
              <a:rPr lang="en-US" sz="2800" dirty="0" err="1"/>
              <a:t>Þá</a:t>
            </a:r>
            <a:r>
              <a:rPr lang="en-US" sz="2800" dirty="0"/>
              <a:t> </a:t>
            </a:r>
            <a:r>
              <a:rPr lang="en-US" sz="2800" dirty="0" err="1"/>
              <a:t>grunar</a:t>
            </a:r>
            <a:r>
              <a:rPr lang="en-US" sz="2800" dirty="0"/>
              <a:t> </a:t>
            </a:r>
            <a:r>
              <a:rPr lang="en-US" sz="2800" dirty="0" err="1"/>
              <a:t>að</a:t>
            </a:r>
            <a:r>
              <a:rPr lang="en-US" sz="2800" dirty="0"/>
              <a:t> Gunnar </a:t>
            </a:r>
            <a:r>
              <a:rPr lang="en-US" sz="2800" dirty="0" err="1"/>
              <a:t>skorti</a:t>
            </a:r>
            <a:r>
              <a:rPr lang="en-US" sz="2800" dirty="0"/>
              <a:t> </a:t>
            </a:r>
            <a:r>
              <a:rPr lang="en-US" sz="2800" dirty="0" err="1"/>
              <a:t>orðið</a:t>
            </a:r>
            <a:r>
              <a:rPr lang="en-US" sz="2800" dirty="0"/>
              <a:t> </a:t>
            </a:r>
            <a:r>
              <a:rPr lang="en-US" sz="2800" dirty="0" err="1"/>
              <a:t>örvar</a:t>
            </a:r>
            <a:r>
              <a:rPr lang="en-US" sz="2800" dirty="0"/>
              <a:t>. </a:t>
            </a:r>
            <a:r>
              <a:rPr lang="en-US" sz="2800" dirty="0" err="1"/>
              <a:t>Mörður</a:t>
            </a:r>
            <a:r>
              <a:rPr lang="en-US" sz="2800" dirty="0"/>
              <a:t> </a:t>
            </a:r>
            <a:r>
              <a:rPr lang="en-US" sz="2800" dirty="0" err="1"/>
              <a:t>vill</a:t>
            </a:r>
            <a:r>
              <a:rPr lang="en-US" sz="2800" dirty="0"/>
              <a:t> </a:t>
            </a:r>
            <a:r>
              <a:rPr lang="en-US" sz="2800" dirty="0" err="1"/>
              <a:t>brenna</a:t>
            </a:r>
            <a:r>
              <a:rPr lang="en-US" sz="2800" dirty="0"/>
              <a:t> Gunnar </a:t>
            </a:r>
            <a:r>
              <a:rPr lang="en-US" sz="2800" dirty="0" err="1"/>
              <a:t>inni</a:t>
            </a:r>
            <a:r>
              <a:rPr lang="en-US" sz="2800" dirty="0"/>
              <a:t> en </a:t>
            </a:r>
            <a:r>
              <a:rPr lang="en-US" sz="2800" dirty="0" err="1"/>
              <a:t>það</a:t>
            </a:r>
            <a:r>
              <a:rPr lang="en-US" sz="2800" dirty="0"/>
              <a:t> </a:t>
            </a:r>
            <a:r>
              <a:rPr lang="en-US" sz="2800" dirty="0" err="1"/>
              <a:t>vill</a:t>
            </a:r>
            <a:r>
              <a:rPr lang="en-US" sz="2800" dirty="0"/>
              <a:t> </a:t>
            </a:r>
            <a:r>
              <a:rPr lang="en-US" sz="2800" dirty="0" err="1"/>
              <a:t>Gissur</a:t>
            </a:r>
            <a:r>
              <a:rPr lang="en-US" sz="2800" dirty="0"/>
              <a:t> </a:t>
            </a:r>
            <a:r>
              <a:rPr lang="en-US" sz="2800" dirty="0" err="1"/>
              <a:t>hvíti</a:t>
            </a:r>
            <a:r>
              <a:rPr lang="en-US" sz="2800" dirty="0"/>
              <a:t> </a:t>
            </a:r>
            <a:r>
              <a:rPr lang="en-US" sz="2800" dirty="0" err="1"/>
              <a:t>ekki</a:t>
            </a:r>
            <a:r>
              <a:rPr lang="en-US" sz="2800" dirty="0"/>
              <a:t>. </a:t>
            </a:r>
            <a:r>
              <a:rPr lang="en-US" sz="2800" dirty="0" err="1"/>
              <a:t>Mörður</a:t>
            </a:r>
            <a:r>
              <a:rPr lang="en-US" sz="2800" dirty="0"/>
              <a:t> </a:t>
            </a:r>
            <a:r>
              <a:rPr lang="en-US" sz="2800" dirty="0" err="1"/>
              <a:t>vill</a:t>
            </a:r>
            <a:r>
              <a:rPr lang="en-US" sz="2800" dirty="0"/>
              <a:t> </a:t>
            </a:r>
            <a:r>
              <a:rPr lang="en-US" sz="2800" dirty="0" err="1"/>
              <a:t>þá</a:t>
            </a:r>
            <a:r>
              <a:rPr lang="en-US" sz="2800" dirty="0"/>
              <a:t> </a:t>
            </a:r>
            <a:r>
              <a:rPr lang="en-US" sz="2800" dirty="0" err="1"/>
              <a:t>láta</a:t>
            </a:r>
            <a:r>
              <a:rPr lang="en-US" sz="2800" dirty="0"/>
              <a:t> </a:t>
            </a:r>
            <a:r>
              <a:rPr lang="en-US" sz="2800" dirty="0" err="1"/>
              <a:t>svipta</a:t>
            </a:r>
            <a:r>
              <a:rPr lang="en-US" sz="2800" dirty="0"/>
              <a:t> </a:t>
            </a:r>
            <a:r>
              <a:rPr lang="en-US" sz="2800" dirty="0" err="1"/>
              <a:t>þekjunni</a:t>
            </a:r>
            <a:r>
              <a:rPr lang="en-US" sz="2800" dirty="0"/>
              <a:t> </a:t>
            </a:r>
            <a:r>
              <a:rPr lang="en-US" sz="2800" dirty="0" err="1"/>
              <a:t>af</a:t>
            </a:r>
            <a:r>
              <a:rPr lang="en-US" sz="2800" dirty="0"/>
              <a:t> og </a:t>
            </a:r>
            <a:r>
              <a:rPr lang="en-US" sz="2800" dirty="0" err="1"/>
              <a:t>það</a:t>
            </a:r>
            <a:r>
              <a:rPr lang="en-US" sz="2800" dirty="0"/>
              <a:t> </a:t>
            </a:r>
            <a:r>
              <a:rPr lang="en-US" sz="2800" dirty="0" err="1"/>
              <a:t>gera</a:t>
            </a:r>
            <a:r>
              <a:rPr lang="en-US" sz="2800" dirty="0"/>
              <a:t> </a:t>
            </a:r>
            <a:r>
              <a:rPr lang="en-US" sz="2800" dirty="0" err="1"/>
              <a:t>þeir</a:t>
            </a:r>
            <a:r>
              <a:rPr lang="en-US" sz="2800" dirty="0"/>
              <a: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77. kafli, frh.</a:t>
            </a:r>
            <a:endParaRPr lang="is-IS" dirty="0"/>
          </a:p>
        </p:txBody>
      </p:sp>
      <p:sp>
        <p:nvSpPr>
          <p:cNvPr id="3" name="Content Placeholder 2"/>
          <p:cNvSpPr>
            <a:spLocks noGrp="1"/>
          </p:cNvSpPr>
          <p:nvPr>
            <p:ph idx="1"/>
          </p:nvPr>
        </p:nvSpPr>
        <p:spPr/>
        <p:txBody>
          <a:bodyPr/>
          <a:lstStyle/>
          <a:p>
            <a:endParaRPr lang="is-IS" dirty="0" smtClean="0"/>
          </a:p>
          <a:p>
            <a:endParaRPr lang="is-IS" dirty="0" smtClean="0"/>
          </a:p>
          <a:p>
            <a:endParaRPr lang="is-IS" dirty="0"/>
          </a:p>
        </p:txBody>
      </p:sp>
      <p:sp>
        <p:nvSpPr>
          <p:cNvPr id="4" name="Rectangle 3"/>
          <p:cNvSpPr/>
          <p:nvPr/>
        </p:nvSpPr>
        <p:spPr>
          <a:xfrm>
            <a:off x="1071538" y="2143116"/>
            <a:ext cx="6786610" cy="3637919"/>
          </a:xfrm>
          <a:prstGeom prst="rect">
            <a:avLst/>
          </a:prstGeom>
        </p:spPr>
        <p:txBody>
          <a:bodyPr wrap="square">
            <a:spAutoFit/>
          </a:bodyPr>
          <a:lstStyle/>
          <a:p>
            <a:pPr>
              <a:lnSpc>
                <a:spcPct val="90000"/>
              </a:lnSpc>
              <a:buFont typeface="Arial" pitchFamily="34" charset="0"/>
              <a:buChar char="•"/>
            </a:pPr>
            <a:r>
              <a:rPr lang="en-US" sz="3200" dirty="0" smtClean="0"/>
              <a:t> </a:t>
            </a:r>
            <a:r>
              <a:rPr lang="en-US" sz="3200" dirty="0" err="1" smtClean="0"/>
              <a:t>Einn</a:t>
            </a:r>
            <a:r>
              <a:rPr lang="en-US" sz="3200" dirty="0" smtClean="0"/>
              <a:t> </a:t>
            </a:r>
            <a:r>
              <a:rPr lang="en-US" sz="3200" dirty="0" err="1"/>
              <a:t>heggur</a:t>
            </a:r>
            <a:r>
              <a:rPr lang="en-US" sz="3200" dirty="0"/>
              <a:t> </a:t>
            </a:r>
            <a:r>
              <a:rPr lang="en-US" sz="3200" dirty="0" err="1"/>
              <a:t>sundur</a:t>
            </a:r>
            <a:r>
              <a:rPr lang="en-US" sz="3200" dirty="0"/>
              <a:t> </a:t>
            </a:r>
            <a:r>
              <a:rPr lang="en-US" sz="3200" dirty="0" err="1" smtClean="0"/>
              <a:t>bogastreng</a:t>
            </a:r>
            <a:r>
              <a:rPr lang="en-US" sz="3200" dirty="0" smtClean="0"/>
              <a:t>   </a:t>
            </a:r>
            <a:r>
              <a:rPr lang="en-US" sz="3200" dirty="0" err="1" smtClean="0"/>
              <a:t>Gunnars</a:t>
            </a:r>
            <a:r>
              <a:rPr lang="en-US" sz="3200" dirty="0"/>
              <a:t>. Gunnar </a:t>
            </a:r>
            <a:r>
              <a:rPr lang="en-US" sz="3200" dirty="0" err="1"/>
              <a:t>verst</a:t>
            </a:r>
            <a:r>
              <a:rPr lang="en-US" sz="3200" dirty="0"/>
              <a:t> </a:t>
            </a:r>
            <a:r>
              <a:rPr lang="en-US" sz="3200" dirty="0" err="1"/>
              <a:t>með</a:t>
            </a:r>
            <a:r>
              <a:rPr lang="en-US" sz="3200" dirty="0"/>
              <a:t> </a:t>
            </a:r>
            <a:r>
              <a:rPr lang="en-US" sz="3200" dirty="0" err="1"/>
              <a:t>atgeirnum</a:t>
            </a:r>
            <a:r>
              <a:rPr lang="en-US" sz="3200" dirty="0"/>
              <a:t>. </a:t>
            </a:r>
            <a:endParaRPr lang="en-US" sz="3200" dirty="0" smtClean="0"/>
          </a:p>
          <a:p>
            <a:pPr>
              <a:lnSpc>
                <a:spcPct val="90000"/>
              </a:lnSpc>
              <a:buFont typeface="Arial" pitchFamily="34" charset="0"/>
              <a:buChar char="•"/>
            </a:pPr>
            <a:endParaRPr lang="en-US" sz="3200" dirty="0"/>
          </a:p>
          <a:p>
            <a:pPr>
              <a:lnSpc>
                <a:spcPct val="90000"/>
              </a:lnSpc>
              <a:buFont typeface="Arial" pitchFamily="34" charset="0"/>
              <a:buChar char="•"/>
            </a:pPr>
            <a:r>
              <a:rPr lang="en-US" sz="3200" dirty="0" smtClean="0"/>
              <a:t> </a:t>
            </a:r>
            <a:r>
              <a:rPr lang="en-US" sz="3200" dirty="0" err="1" smtClean="0"/>
              <a:t>Hann</a:t>
            </a:r>
            <a:r>
              <a:rPr lang="en-US" sz="3200" dirty="0" smtClean="0"/>
              <a:t> </a:t>
            </a:r>
            <a:r>
              <a:rPr lang="en-US" sz="3200" dirty="0" err="1"/>
              <a:t>biður</a:t>
            </a:r>
            <a:r>
              <a:rPr lang="en-US" sz="3200" dirty="0"/>
              <a:t> </a:t>
            </a:r>
            <a:r>
              <a:rPr lang="en-US" sz="3200" dirty="0" err="1"/>
              <a:t>Hallgerði</a:t>
            </a:r>
            <a:r>
              <a:rPr lang="en-US" sz="3200" dirty="0"/>
              <a:t> um </a:t>
            </a:r>
            <a:r>
              <a:rPr lang="en-US" sz="3200" dirty="0" err="1"/>
              <a:t>hár</a:t>
            </a:r>
            <a:r>
              <a:rPr lang="en-US" sz="3200" dirty="0"/>
              <a:t> í </a:t>
            </a:r>
            <a:r>
              <a:rPr lang="en-US" sz="3200" dirty="0" err="1"/>
              <a:t>bogastreng</a:t>
            </a:r>
            <a:r>
              <a:rPr lang="en-US" sz="3200" dirty="0"/>
              <a:t> en </a:t>
            </a:r>
            <a:r>
              <a:rPr lang="en-US" sz="3200" dirty="0" err="1"/>
              <a:t>hún</a:t>
            </a:r>
            <a:r>
              <a:rPr lang="en-US" sz="3200" dirty="0"/>
              <a:t> </a:t>
            </a:r>
            <a:r>
              <a:rPr lang="en-US" sz="3200" dirty="0" err="1"/>
              <a:t>neitar</a:t>
            </a:r>
            <a:r>
              <a:rPr lang="en-US" sz="3200" dirty="0"/>
              <a:t>. </a:t>
            </a:r>
            <a:endParaRPr lang="en-US" sz="3200" dirty="0" smtClean="0"/>
          </a:p>
          <a:p>
            <a:pPr>
              <a:lnSpc>
                <a:spcPct val="90000"/>
              </a:lnSpc>
              <a:buFont typeface="Arial" pitchFamily="34" charset="0"/>
              <a:buChar char="•"/>
            </a:pPr>
            <a:endParaRPr lang="en-US" sz="3200" dirty="0"/>
          </a:p>
          <a:p>
            <a:pPr>
              <a:lnSpc>
                <a:spcPct val="90000"/>
              </a:lnSpc>
              <a:buFont typeface="Arial" pitchFamily="34" charset="0"/>
              <a:buChar char="•"/>
            </a:pPr>
            <a:r>
              <a:rPr lang="en-US" sz="3200" dirty="0" smtClean="0"/>
              <a:t> </a:t>
            </a:r>
            <a:r>
              <a:rPr lang="en-US" sz="3200" dirty="0" err="1" smtClean="0"/>
              <a:t>Að</a:t>
            </a:r>
            <a:r>
              <a:rPr lang="en-US" sz="3200" dirty="0" smtClean="0"/>
              <a:t> </a:t>
            </a:r>
            <a:r>
              <a:rPr lang="en-US" sz="3200" dirty="0" err="1"/>
              <a:t>lokum</a:t>
            </a:r>
            <a:r>
              <a:rPr lang="en-US" sz="3200" dirty="0"/>
              <a:t> </a:t>
            </a:r>
            <a:r>
              <a:rPr lang="en-US" sz="3200" dirty="0" err="1"/>
              <a:t>er</a:t>
            </a:r>
            <a:r>
              <a:rPr lang="en-US" sz="3200" dirty="0"/>
              <a:t> Gunnar </a:t>
            </a:r>
            <a:r>
              <a:rPr lang="en-US" sz="3200" dirty="0" err="1"/>
              <a:t>veginn</a:t>
            </a:r>
            <a:r>
              <a:rPr lang="en-US" sz="3200" dirty="0"/>
              <a:t> - </a:t>
            </a:r>
            <a:r>
              <a:rPr lang="en-US" sz="3200" dirty="0" err="1"/>
              <a:t>hafði</a:t>
            </a:r>
            <a:r>
              <a:rPr lang="en-US" sz="3200" dirty="0"/>
              <a:t> </a:t>
            </a:r>
            <a:r>
              <a:rPr lang="en-US" sz="3200" dirty="0" err="1"/>
              <a:t>þá</a:t>
            </a:r>
            <a:r>
              <a:rPr lang="en-US" sz="3200" dirty="0"/>
              <a:t> </a:t>
            </a:r>
            <a:r>
              <a:rPr lang="en-US" sz="3200" dirty="0" err="1"/>
              <a:t>sært</a:t>
            </a:r>
            <a:r>
              <a:rPr lang="en-US" sz="3200" dirty="0"/>
              <a:t> </a:t>
            </a:r>
            <a:r>
              <a:rPr lang="en-US" sz="3200" dirty="0" err="1"/>
              <a:t>sextán</a:t>
            </a:r>
            <a:r>
              <a:rPr lang="en-US" sz="3200" dirty="0"/>
              <a:t> </a:t>
            </a:r>
            <a:r>
              <a:rPr lang="en-US" sz="3200" dirty="0" err="1"/>
              <a:t>manns</a:t>
            </a:r>
            <a:r>
              <a:rPr lang="en-US" sz="3200" dirty="0"/>
              <a:t> og </a:t>
            </a:r>
            <a:r>
              <a:rPr lang="en-US" sz="3200" dirty="0" err="1"/>
              <a:t>drepið</a:t>
            </a:r>
            <a:r>
              <a:rPr lang="en-US" sz="3200" dirty="0"/>
              <a:t> </a:t>
            </a:r>
            <a:r>
              <a:rPr lang="en-US" sz="3200" dirty="0" err="1"/>
              <a:t>tvo</a:t>
            </a:r>
            <a:r>
              <a:rPr lang="en-US" sz="3200" dirty="0"/>
              <a:t>. </a:t>
            </a:r>
            <a:endParaRPr lang="en-US" sz="3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s-IS" dirty="0"/>
              <a:t>77. kafli, frh.</a:t>
            </a:r>
            <a:endParaRPr lang="en-US" dirty="0"/>
          </a:p>
        </p:txBody>
      </p:sp>
      <p:sp>
        <p:nvSpPr>
          <p:cNvPr id="7171" name="Rectangle 3"/>
          <p:cNvSpPr>
            <a:spLocks noGrp="1" noChangeArrowheads="1"/>
          </p:cNvSpPr>
          <p:nvPr>
            <p:ph idx="1"/>
          </p:nvPr>
        </p:nvSpPr>
        <p:spPr/>
        <p:txBody>
          <a:bodyPr/>
          <a:lstStyle/>
          <a:p>
            <a:r>
              <a:rPr lang="en-US" dirty="0"/>
              <a:t> </a:t>
            </a:r>
            <a:r>
              <a:rPr lang="en-US" dirty="0" err="1"/>
              <a:t>Þorgeir</a:t>
            </a:r>
            <a:r>
              <a:rPr lang="en-US" dirty="0"/>
              <a:t> </a:t>
            </a:r>
            <a:r>
              <a:rPr lang="en-US" dirty="0" err="1"/>
              <a:t>Starkaðarson</a:t>
            </a:r>
            <a:r>
              <a:rPr lang="en-US" dirty="0"/>
              <a:t> </a:t>
            </a:r>
            <a:r>
              <a:rPr lang="en-US" dirty="0" err="1"/>
              <a:t>biður</a:t>
            </a:r>
            <a:r>
              <a:rPr lang="en-US" dirty="0"/>
              <a:t> </a:t>
            </a:r>
            <a:r>
              <a:rPr lang="en-US" dirty="0" err="1"/>
              <a:t>Gissur</a:t>
            </a:r>
            <a:r>
              <a:rPr lang="en-US" dirty="0"/>
              <a:t> </a:t>
            </a:r>
            <a:r>
              <a:rPr lang="en-US" dirty="0" err="1"/>
              <a:t>eða</a:t>
            </a:r>
            <a:r>
              <a:rPr lang="en-US" dirty="0"/>
              <a:t> Geir </a:t>
            </a:r>
            <a:r>
              <a:rPr lang="en-US" dirty="0" err="1"/>
              <a:t>að</a:t>
            </a:r>
            <a:r>
              <a:rPr lang="en-US" dirty="0"/>
              <a:t> </a:t>
            </a:r>
            <a:r>
              <a:rPr lang="en-US" dirty="0" err="1"/>
              <a:t>verða</a:t>
            </a:r>
            <a:r>
              <a:rPr lang="en-US" dirty="0"/>
              <a:t> </a:t>
            </a:r>
            <a:r>
              <a:rPr lang="en-US" dirty="0" err="1"/>
              <a:t>eftir</a:t>
            </a:r>
            <a:r>
              <a:rPr lang="en-US" dirty="0"/>
              <a:t> </a:t>
            </a:r>
            <a:r>
              <a:rPr lang="en-US" dirty="0" err="1"/>
              <a:t>sér</a:t>
            </a:r>
            <a:r>
              <a:rPr lang="en-US" dirty="0"/>
              <a:t> </a:t>
            </a:r>
            <a:r>
              <a:rPr lang="en-US" dirty="0" err="1"/>
              <a:t>til</a:t>
            </a:r>
            <a:r>
              <a:rPr lang="en-US" dirty="0"/>
              <a:t> </a:t>
            </a:r>
            <a:r>
              <a:rPr lang="en-US" dirty="0" err="1"/>
              <a:t>fulltingis</a:t>
            </a:r>
            <a:r>
              <a:rPr lang="en-US" dirty="0"/>
              <a:t>. </a:t>
            </a:r>
            <a:r>
              <a:rPr lang="en-US" dirty="0" err="1"/>
              <a:t>Eftir</a:t>
            </a:r>
            <a:r>
              <a:rPr lang="en-US" dirty="0"/>
              <a:t> </a:t>
            </a:r>
            <a:r>
              <a:rPr lang="en-US" dirty="0" err="1"/>
              <a:t>hlutkesti</a:t>
            </a:r>
            <a:r>
              <a:rPr lang="en-US" dirty="0"/>
              <a:t> </a:t>
            </a:r>
            <a:r>
              <a:rPr lang="en-US" dirty="0" err="1"/>
              <a:t>verður</a:t>
            </a:r>
            <a:r>
              <a:rPr lang="en-US" dirty="0"/>
              <a:t> Geir </a:t>
            </a:r>
            <a:r>
              <a:rPr lang="en-US" dirty="0" err="1"/>
              <a:t>eftir</a:t>
            </a:r>
            <a:r>
              <a:rPr lang="en-US" dirty="0"/>
              <a:t> og </a:t>
            </a:r>
            <a:r>
              <a:rPr lang="en-US" dirty="0" err="1"/>
              <a:t>sest</a:t>
            </a:r>
            <a:r>
              <a:rPr lang="en-US" dirty="0"/>
              <a:t> </a:t>
            </a:r>
            <a:r>
              <a:rPr lang="en-US" dirty="0" err="1"/>
              <a:t>að</a:t>
            </a:r>
            <a:r>
              <a:rPr lang="en-US" dirty="0"/>
              <a:t> í </a:t>
            </a:r>
            <a:r>
              <a:rPr lang="en-US" dirty="0" err="1"/>
              <a:t>Odda</a:t>
            </a:r>
            <a:r>
              <a:rPr lang="en-US" dirty="0"/>
              <a:t>. </a:t>
            </a:r>
          </a:p>
          <a:p>
            <a:r>
              <a:rPr lang="en-US" dirty="0" err="1"/>
              <a:t>Hróaldur</a:t>
            </a:r>
            <a:r>
              <a:rPr lang="en-US" dirty="0"/>
              <a:t>, </a:t>
            </a:r>
            <a:r>
              <a:rPr lang="en-US" dirty="0" err="1"/>
              <a:t>sonur</a:t>
            </a:r>
            <a:r>
              <a:rPr lang="en-US" dirty="0"/>
              <a:t> </a:t>
            </a:r>
            <a:r>
              <a:rPr lang="en-US" dirty="0" err="1"/>
              <a:t>Geirs</a:t>
            </a:r>
            <a:r>
              <a:rPr lang="en-US" dirty="0"/>
              <a:t>, </a:t>
            </a:r>
            <a:r>
              <a:rPr lang="en-US" dirty="0" err="1"/>
              <a:t>hrósar</a:t>
            </a:r>
            <a:r>
              <a:rPr lang="en-US" dirty="0"/>
              <a:t> </a:t>
            </a:r>
            <a:r>
              <a:rPr lang="en-US" dirty="0" err="1"/>
              <a:t>sér</a:t>
            </a:r>
            <a:r>
              <a:rPr lang="en-US" dirty="0"/>
              <a:t> </a:t>
            </a:r>
            <a:r>
              <a:rPr lang="en-US" dirty="0" err="1"/>
              <a:t>af</a:t>
            </a:r>
            <a:r>
              <a:rPr lang="en-US" dirty="0"/>
              <a:t> </a:t>
            </a:r>
            <a:r>
              <a:rPr lang="en-US" dirty="0" err="1"/>
              <a:t>því</a:t>
            </a:r>
            <a:r>
              <a:rPr lang="en-US" dirty="0"/>
              <a:t> </a:t>
            </a:r>
            <a:r>
              <a:rPr lang="en-US" dirty="0" err="1"/>
              <a:t>að</a:t>
            </a:r>
            <a:r>
              <a:rPr lang="en-US" dirty="0"/>
              <a:t> </a:t>
            </a:r>
            <a:r>
              <a:rPr lang="en-US" dirty="0" err="1"/>
              <a:t>hafa</a:t>
            </a:r>
            <a:r>
              <a:rPr lang="en-US" dirty="0"/>
              <a:t> </a:t>
            </a:r>
            <a:r>
              <a:rPr lang="en-US" dirty="0" err="1"/>
              <a:t>veitt</a:t>
            </a:r>
            <a:r>
              <a:rPr lang="en-US" dirty="0"/>
              <a:t> </a:t>
            </a:r>
            <a:r>
              <a:rPr lang="en-US" dirty="0" err="1"/>
              <a:t>Gunnari</a:t>
            </a:r>
            <a:r>
              <a:rPr lang="en-US" dirty="0"/>
              <a:t> </a:t>
            </a:r>
            <a:r>
              <a:rPr lang="en-US" dirty="0" err="1"/>
              <a:t>banasár</a:t>
            </a:r>
            <a:r>
              <a:rPr lang="en-US" dirty="0"/>
              <a:t>.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s-IS" dirty="0"/>
              <a:t>78. kafli</a:t>
            </a:r>
            <a:endParaRPr lang="en-US" dirty="0"/>
          </a:p>
        </p:txBody>
      </p:sp>
      <p:sp>
        <p:nvSpPr>
          <p:cNvPr id="8195" name="Rectangle 3"/>
          <p:cNvSpPr>
            <a:spLocks noGrp="1" noChangeArrowheads="1"/>
          </p:cNvSpPr>
          <p:nvPr>
            <p:ph idx="1"/>
          </p:nvPr>
        </p:nvSpPr>
        <p:spPr/>
        <p:txBody>
          <a:bodyPr/>
          <a:lstStyle/>
          <a:p>
            <a:r>
              <a:rPr lang="en-US" sz="2800" dirty="0" err="1"/>
              <a:t>Njáll</a:t>
            </a:r>
            <a:r>
              <a:rPr lang="en-US" sz="2800" dirty="0"/>
              <a:t> </a:t>
            </a:r>
            <a:r>
              <a:rPr lang="en-US" sz="2800" dirty="0" err="1"/>
              <a:t>segir</a:t>
            </a:r>
            <a:r>
              <a:rPr lang="en-US" sz="2800" dirty="0"/>
              <a:t> </a:t>
            </a:r>
            <a:r>
              <a:rPr lang="en-US" sz="2800" dirty="0" err="1"/>
              <a:t>að</a:t>
            </a:r>
            <a:r>
              <a:rPr lang="en-US" sz="2800" dirty="0"/>
              <a:t> </a:t>
            </a:r>
            <a:r>
              <a:rPr lang="en-US" sz="2800" dirty="0" err="1"/>
              <a:t>ekki</a:t>
            </a:r>
            <a:r>
              <a:rPr lang="en-US" sz="2800" dirty="0"/>
              <a:t> </a:t>
            </a:r>
            <a:r>
              <a:rPr lang="en-US" sz="2800" dirty="0" err="1"/>
              <a:t>sé</a:t>
            </a:r>
            <a:r>
              <a:rPr lang="en-US" sz="2800" dirty="0"/>
              <a:t> </a:t>
            </a:r>
            <a:r>
              <a:rPr lang="en-US" sz="2800" dirty="0" err="1"/>
              <a:t>hægt</a:t>
            </a:r>
            <a:r>
              <a:rPr lang="en-US" sz="2800" dirty="0"/>
              <a:t> </a:t>
            </a:r>
            <a:r>
              <a:rPr lang="en-US" sz="2800" dirty="0" err="1"/>
              <a:t>að</a:t>
            </a:r>
            <a:r>
              <a:rPr lang="en-US" sz="2800" dirty="0"/>
              <a:t> </a:t>
            </a:r>
            <a:r>
              <a:rPr lang="en-US" sz="2800" dirty="0" err="1"/>
              <a:t>kæra</a:t>
            </a:r>
            <a:r>
              <a:rPr lang="en-US" sz="2800" dirty="0"/>
              <a:t> </a:t>
            </a:r>
            <a:r>
              <a:rPr lang="en-US" sz="2800" dirty="0" err="1"/>
              <a:t>víg</a:t>
            </a:r>
            <a:r>
              <a:rPr lang="en-US" sz="2800" dirty="0"/>
              <a:t> </a:t>
            </a:r>
            <a:r>
              <a:rPr lang="en-US" sz="2800" dirty="0" err="1"/>
              <a:t>Gunnars</a:t>
            </a:r>
            <a:r>
              <a:rPr lang="en-US" sz="2800" dirty="0"/>
              <a:t> </a:t>
            </a:r>
            <a:r>
              <a:rPr lang="en-US" sz="2800" dirty="0" err="1"/>
              <a:t>því</a:t>
            </a:r>
            <a:r>
              <a:rPr lang="en-US" sz="2800" dirty="0"/>
              <a:t> </a:t>
            </a:r>
            <a:r>
              <a:rPr lang="en-US" sz="2800" dirty="0" err="1"/>
              <a:t>hann</a:t>
            </a:r>
            <a:r>
              <a:rPr lang="en-US" sz="2800" dirty="0"/>
              <a:t> </a:t>
            </a:r>
            <a:r>
              <a:rPr lang="en-US" sz="2800" dirty="0" err="1"/>
              <a:t>var</a:t>
            </a:r>
            <a:r>
              <a:rPr lang="en-US" sz="2800" dirty="0"/>
              <a:t> </a:t>
            </a:r>
            <a:r>
              <a:rPr lang="en-US" sz="2800" dirty="0" err="1"/>
              <a:t>sekur</a:t>
            </a:r>
            <a:r>
              <a:rPr lang="en-US" sz="2800" dirty="0"/>
              <a:t> </a:t>
            </a:r>
            <a:r>
              <a:rPr lang="en-US" sz="2800" dirty="0" err="1"/>
              <a:t>maður</a:t>
            </a:r>
            <a:r>
              <a:rPr lang="en-US" sz="2800" dirty="0"/>
              <a:t>. Gunnar </a:t>
            </a:r>
            <a:r>
              <a:rPr lang="en-US" sz="2800" dirty="0" err="1"/>
              <a:t>er</a:t>
            </a:r>
            <a:r>
              <a:rPr lang="en-US" sz="2800" dirty="0"/>
              <a:t> </a:t>
            </a:r>
            <a:r>
              <a:rPr lang="en-US" sz="2800" dirty="0" err="1"/>
              <a:t>heygður</a:t>
            </a:r>
            <a:r>
              <a:rPr lang="en-US" sz="2800" dirty="0"/>
              <a:t> og </a:t>
            </a:r>
            <a:r>
              <a:rPr lang="en-US" sz="2800" dirty="0" err="1"/>
              <a:t>heyrist</a:t>
            </a:r>
            <a:r>
              <a:rPr lang="en-US" sz="2800" dirty="0"/>
              <a:t> </a:t>
            </a:r>
            <a:r>
              <a:rPr lang="en-US" sz="2800" dirty="0" err="1"/>
              <a:t>kveða</a:t>
            </a:r>
            <a:r>
              <a:rPr lang="en-US" sz="2800" dirty="0"/>
              <a:t> í </a:t>
            </a:r>
            <a:r>
              <a:rPr lang="en-US" sz="2800" dirty="0" err="1"/>
              <a:t>haugnum</a:t>
            </a:r>
            <a:r>
              <a:rPr lang="en-US" sz="2800" dirty="0"/>
              <a:t>. </a:t>
            </a:r>
          </a:p>
          <a:p>
            <a:r>
              <a:rPr lang="en-US" sz="2800" dirty="0" err="1"/>
              <a:t>Rannveig</a:t>
            </a:r>
            <a:r>
              <a:rPr lang="en-US" sz="2800" dirty="0"/>
              <a:t> </a:t>
            </a:r>
            <a:r>
              <a:rPr lang="en-US" sz="2800" dirty="0" err="1"/>
              <a:t>er</a:t>
            </a:r>
            <a:r>
              <a:rPr lang="en-US" sz="2800" dirty="0"/>
              <a:t> </a:t>
            </a:r>
            <a:r>
              <a:rPr lang="en-US" sz="2800" dirty="0" err="1"/>
              <a:t>svo</a:t>
            </a:r>
            <a:r>
              <a:rPr lang="en-US" sz="2800" dirty="0"/>
              <a:t> </a:t>
            </a:r>
            <a:r>
              <a:rPr lang="en-US" sz="2800" dirty="0" err="1"/>
              <a:t>vond</a:t>
            </a:r>
            <a:r>
              <a:rPr lang="en-US" sz="2800" dirty="0"/>
              <a:t> </a:t>
            </a:r>
            <a:r>
              <a:rPr lang="en-US" sz="2800" dirty="0" err="1"/>
              <a:t>við</a:t>
            </a:r>
            <a:r>
              <a:rPr lang="en-US" sz="2800" dirty="0"/>
              <a:t> </a:t>
            </a:r>
            <a:r>
              <a:rPr lang="en-US" sz="2800" dirty="0" err="1"/>
              <a:t>Hallgerði</a:t>
            </a:r>
            <a:r>
              <a:rPr lang="en-US" sz="2800" dirty="0"/>
              <a:t> </a:t>
            </a:r>
            <a:r>
              <a:rPr lang="en-US" sz="2800" dirty="0" err="1"/>
              <a:t>að</a:t>
            </a:r>
            <a:r>
              <a:rPr lang="en-US" sz="2800" dirty="0"/>
              <a:t> </a:t>
            </a:r>
            <a:r>
              <a:rPr lang="en-US" sz="2800" dirty="0" err="1"/>
              <a:t>hún</a:t>
            </a:r>
            <a:r>
              <a:rPr lang="en-US" sz="2800" dirty="0"/>
              <a:t> </a:t>
            </a:r>
            <a:r>
              <a:rPr lang="en-US" sz="2800" dirty="0" err="1"/>
              <a:t>hrökklast</a:t>
            </a:r>
            <a:r>
              <a:rPr lang="en-US" sz="2800" dirty="0"/>
              <a:t> á </a:t>
            </a:r>
            <a:r>
              <a:rPr lang="en-US" sz="2800" dirty="0" err="1"/>
              <a:t>brott</a:t>
            </a:r>
            <a:r>
              <a:rPr lang="en-US" sz="2800" dirty="0"/>
              <a:t> og </a:t>
            </a:r>
            <a:r>
              <a:rPr lang="en-US" sz="2800" dirty="0" err="1"/>
              <a:t>fer</a:t>
            </a:r>
            <a:r>
              <a:rPr lang="en-US" sz="2800" dirty="0"/>
              <a:t> á </a:t>
            </a:r>
            <a:r>
              <a:rPr lang="en-US" sz="2800" dirty="0" err="1"/>
              <a:t>Grjótá</a:t>
            </a:r>
            <a:r>
              <a:rPr lang="en-US" sz="2800" dirty="0"/>
              <a:t>, </a:t>
            </a:r>
            <a:r>
              <a:rPr lang="en-US" sz="2800" dirty="0" err="1"/>
              <a:t>ásamt</a:t>
            </a:r>
            <a:r>
              <a:rPr lang="en-US" sz="2800" dirty="0"/>
              <a:t> </a:t>
            </a:r>
            <a:r>
              <a:rPr lang="en-US" sz="2800" dirty="0" err="1"/>
              <a:t>Grana</a:t>
            </a:r>
            <a:r>
              <a:rPr lang="en-US" sz="2800" dirty="0"/>
              <a:t>, </a:t>
            </a:r>
            <a:r>
              <a:rPr lang="en-US" sz="2800" dirty="0" err="1"/>
              <a:t>syni</a:t>
            </a:r>
            <a:r>
              <a:rPr lang="en-US" sz="2800" dirty="0"/>
              <a:t> </a:t>
            </a:r>
            <a:r>
              <a:rPr lang="en-US" sz="2800" dirty="0" err="1"/>
              <a:t>sínum</a:t>
            </a:r>
            <a:r>
              <a:rPr lang="en-US" sz="2800" dirty="0"/>
              <a:t>. </a:t>
            </a:r>
          </a:p>
          <a:p>
            <a:r>
              <a:rPr lang="en-US" sz="2800" dirty="0" err="1"/>
              <a:t>Högni</a:t>
            </a:r>
            <a:r>
              <a:rPr lang="en-US" sz="2800" dirty="0"/>
              <a:t> </a:t>
            </a:r>
            <a:r>
              <a:rPr lang="en-US" sz="2800" dirty="0" err="1"/>
              <a:t>tekur</a:t>
            </a:r>
            <a:r>
              <a:rPr lang="en-US" sz="2800" dirty="0"/>
              <a:t> </a:t>
            </a:r>
            <a:r>
              <a:rPr lang="en-US" sz="2800" dirty="0" err="1"/>
              <a:t>við</a:t>
            </a:r>
            <a:r>
              <a:rPr lang="en-US" sz="2800" dirty="0"/>
              <a:t> </a:t>
            </a:r>
            <a:r>
              <a:rPr lang="en-US" sz="2800" dirty="0" err="1"/>
              <a:t>búi</a:t>
            </a:r>
            <a:r>
              <a:rPr lang="en-US" sz="2800" dirty="0"/>
              <a:t> á </a:t>
            </a:r>
            <a:r>
              <a:rPr lang="en-US" sz="2800" dirty="0" err="1"/>
              <a:t>Hlíðarenda</a:t>
            </a:r>
            <a:r>
              <a:rPr lang="en-US" sz="2800" dirty="0"/>
              <a:t>. </a:t>
            </a:r>
            <a:r>
              <a:rPr lang="en-US" sz="2800" dirty="0" err="1"/>
              <a:t>Skarphéðinn</a:t>
            </a:r>
            <a:r>
              <a:rPr lang="en-US" sz="2800" dirty="0"/>
              <a:t> </a:t>
            </a:r>
            <a:r>
              <a:rPr lang="en-US" sz="2800" dirty="0" err="1"/>
              <a:t>er</a:t>
            </a:r>
            <a:r>
              <a:rPr lang="en-US" sz="2800" dirty="0"/>
              <a:t> </a:t>
            </a:r>
            <a:r>
              <a:rPr lang="en-US" sz="2800" dirty="0" err="1"/>
              <a:t>Högna</a:t>
            </a:r>
            <a:r>
              <a:rPr lang="en-US" sz="2800" dirty="0"/>
              <a:t> </a:t>
            </a:r>
            <a:r>
              <a:rPr lang="en-US" sz="2800" dirty="0" err="1"/>
              <a:t>til</a:t>
            </a:r>
            <a:r>
              <a:rPr lang="en-US" sz="2800" dirty="0"/>
              <a:t> </a:t>
            </a:r>
            <a:r>
              <a:rPr lang="en-US" sz="2800" dirty="0" err="1"/>
              <a:t>halds</a:t>
            </a:r>
            <a:r>
              <a:rPr lang="en-US" sz="2800" dirty="0"/>
              <a:t> og </a:t>
            </a:r>
            <a:r>
              <a:rPr lang="en-US" sz="2800" dirty="0" err="1"/>
              <a:t>trausts</a:t>
            </a:r>
            <a:r>
              <a:rPr lang="en-US" sz="2800" dirty="0"/>
              <a:t> - </a:t>
            </a:r>
            <a:r>
              <a:rPr lang="en-US" sz="2800" dirty="0" err="1"/>
              <a:t>þeir</a:t>
            </a:r>
            <a:r>
              <a:rPr lang="en-US" sz="2800" dirty="0"/>
              <a:t> </a:t>
            </a:r>
            <a:r>
              <a:rPr lang="en-US" sz="2800" dirty="0" err="1"/>
              <a:t>Högni</a:t>
            </a:r>
            <a:r>
              <a:rPr lang="en-US" sz="2800" dirty="0"/>
              <a:t> </a:t>
            </a:r>
            <a:r>
              <a:rPr lang="en-US" sz="2800" dirty="0" err="1"/>
              <a:t>sjá</a:t>
            </a:r>
            <a:r>
              <a:rPr lang="en-US" sz="2800" dirty="0"/>
              <a:t> Gunnar </a:t>
            </a:r>
            <a:r>
              <a:rPr lang="en-US" sz="2800" dirty="0" err="1"/>
              <a:t>glaðan</a:t>
            </a:r>
            <a:r>
              <a:rPr lang="en-US" sz="2800" dirty="0"/>
              <a:t> í </a:t>
            </a:r>
            <a:r>
              <a:rPr lang="en-US" sz="2800" dirty="0" err="1"/>
              <a:t>haugnum</a:t>
            </a:r>
            <a:r>
              <a:rPr lang="en-US" sz="2800" dirty="0"/>
              <a:t>, </a:t>
            </a:r>
            <a:r>
              <a:rPr lang="en-US" sz="2800" dirty="0" err="1"/>
              <a:t>kveðandi</a:t>
            </a:r>
            <a:r>
              <a:rPr lang="en-US" sz="2800" dirty="0"/>
              <a:t> </a:t>
            </a:r>
            <a:r>
              <a:rPr lang="en-US" sz="2800" dirty="0" err="1"/>
              <a:t>vísu</a:t>
            </a:r>
            <a:r>
              <a:rPr lang="en-US" sz="2800" dirty="0"/>
              <a:t>.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s-IS"/>
              <a:t>79. kafli</a:t>
            </a:r>
            <a:endParaRPr lang="en-US"/>
          </a:p>
        </p:txBody>
      </p:sp>
      <p:sp>
        <p:nvSpPr>
          <p:cNvPr id="9219" name="Rectangle 3"/>
          <p:cNvSpPr>
            <a:spLocks noGrp="1" noChangeArrowheads="1"/>
          </p:cNvSpPr>
          <p:nvPr>
            <p:ph idx="1"/>
          </p:nvPr>
        </p:nvSpPr>
        <p:spPr/>
        <p:txBody>
          <a:bodyPr/>
          <a:lstStyle/>
          <a:p>
            <a:r>
              <a:rPr lang="en-US" dirty="0" err="1"/>
              <a:t>Skarphéðinn</a:t>
            </a:r>
            <a:r>
              <a:rPr lang="en-US" dirty="0"/>
              <a:t> og </a:t>
            </a:r>
            <a:r>
              <a:rPr lang="en-US" dirty="0" err="1"/>
              <a:t>Högni</a:t>
            </a:r>
            <a:r>
              <a:rPr lang="en-US" dirty="0"/>
              <a:t> (</a:t>
            </a:r>
            <a:r>
              <a:rPr lang="en-US" dirty="0" err="1"/>
              <a:t>með</a:t>
            </a:r>
            <a:r>
              <a:rPr lang="en-US" dirty="0"/>
              <a:t> </a:t>
            </a:r>
            <a:r>
              <a:rPr lang="en-US" dirty="0" err="1"/>
              <a:t>atgeirinn</a:t>
            </a:r>
            <a:r>
              <a:rPr lang="en-US" dirty="0"/>
              <a:t>) </a:t>
            </a:r>
            <a:r>
              <a:rPr lang="en-US" dirty="0" err="1"/>
              <a:t>fara</a:t>
            </a:r>
            <a:r>
              <a:rPr lang="en-US" dirty="0"/>
              <a:t> </a:t>
            </a:r>
            <a:r>
              <a:rPr lang="en-US" dirty="0" err="1"/>
              <a:t>til</a:t>
            </a:r>
            <a:r>
              <a:rPr lang="en-US" dirty="0"/>
              <a:t> </a:t>
            </a:r>
            <a:r>
              <a:rPr lang="en-US" dirty="0" err="1"/>
              <a:t>Odda</a:t>
            </a:r>
            <a:r>
              <a:rPr lang="en-US" dirty="0"/>
              <a:t> og </a:t>
            </a:r>
            <a:r>
              <a:rPr lang="en-US" dirty="0" err="1"/>
              <a:t>drepa</a:t>
            </a:r>
            <a:r>
              <a:rPr lang="en-US" dirty="0"/>
              <a:t> </a:t>
            </a:r>
            <a:r>
              <a:rPr lang="en-US" dirty="0" err="1"/>
              <a:t>Hróald</a:t>
            </a:r>
            <a:r>
              <a:rPr lang="en-US" dirty="0"/>
              <a:t> </a:t>
            </a:r>
            <a:r>
              <a:rPr lang="en-US" dirty="0" err="1"/>
              <a:t>Geirsson</a:t>
            </a:r>
            <a:r>
              <a:rPr lang="en-US" dirty="0"/>
              <a:t> og </a:t>
            </a:r>
            <a:r>
              <a:rPr lang="en-US" dirty="0" err="1"/>
              <a:t>Tjörva</a:t>
            </a:r>
            <a:r>
              <a:rPr lang="en-US" dirty="0"/>
              <a:t> (</a:t>
            </a:r>
            <a:r>
              <a:rPr lang="en-US" dirty="0" err="1"/>
              <a:t>virðist</a:t>
            </a:r>
            <a:r>
              <a:rPr lang="en-US" dirty="0"/>
              <a:t> </a:t>
            </a:r>
            <a:r>
              <a:rPr lang="en-US" dirty="0" err="1"/>
              <a:t>vera</a:t>
            </a:r>
            <a:r>
              <a:rPr lang="en-US" dirty="0"/>
              <a:t> </a:t>
            </a:r>
            <a:r>
              <a:rPr lang="en-US" dirty="0" err="1"/>
              <a:t>vinnumaður</a:t>
            </a:r>
            <a:r>
              <a:rPr lang="en-US" dirty="0"/>
              <a:t> á </a:t>
            </a:r>
            <a:r>
              <a:rPr lang="en-US" dirty="0" err="1"/>
              <a:t>bænum</a:t>
            </a:r>
            <a:r>
              <a:rPr lang="en-US" dirty="0"/>
              <a:t>).</a:t>
            </a:r>
          </a:p>
          <a:p>
            <a:r>
              <a:rPr lang="en-US" dirty="0" err="1"/>
              <a:t>Þeir</a:t>
            </a:r>
            <a:r>
              <a:rPr lang="en-US" dirty="0"/>
              <a:t>  </a:t>
            </a:r>
            <a:r>
              <a:rPr lang="en-US" dirty="0" err="1"/>
              <a:t>fara</a:t>
            </a:r>
            <a:r>
              <a:rPr lang="en-US" dirty="0"/>
              <a:t> </a:t>
            </a:r>
            <a:r>
              <a:rPr lang="en-US" dirty="0" err="1"/>
              <a:t>síðan</a:t>
            </a:r>
            <a:r>
              <a:rPr lang="en-US" dirty="0"/>
              <a:t> </a:t>
            </a:r>
            <a:r>
              <a:rPr lang="en-US" dirty="0" err="1"/>
              <a:t>upp</a:t>
            </a:r>
            <a:r>
              <a:rPr lang="en-US" dirty="0"/>
              <a:t> </a:t>
            </a:r>
            <a:r>
              <a:rPr lang="en-US" dirty="0" err="1"/>
              <a:t>undir</a:t>
            </a:r>
            <a:r>
              <a:rPr lang="en-US" dirty="0"/>
              <a:t> </a:t>
            </a:r>
            <a:r>
              <a:rPr lang="en-US" dirty="0" err="1"/>
              <a:t>Þríhyrning</a:t>
            </a:r>
            <a:r>
              <a:rPr lang="en-US" dirty="0"/>
              <a:t>, </a:t>
            </a:r>
            <a:r>
              <a:rPr lang="en-US" dirty="0" err="1"/>
              <a:t>gabba</a:t>
            </a:r>
            <a:r>
              <a:rPr lang="en-US" dirty="0"/>
              <a:t> </a:t>
            </a:r>
            <a:r>
              <a:rPr lang="en-US" dirty="0" err="1"/>
              <a:t>Starkað</a:t>
            </a:r>
            <a:r>
              <a:rPr lang="en-US" dirty="0"/>
              <a:t> og </a:t>
            </a:r>
            <a:r>
              <a:rPr lang="en-US" dirty="0" err="1"/>
              <a:t>Þorgeir</a:t>
            </a:r>
            <a:r>
              <a:rPr lang="en-US" dirty="0"/>
              <a:t> </a:t>
            </a:r>
            <a:r>
              <a:rPr lang="en-US" dirty="0" err="1"/>
              <a:t>út</a:t>
            </a:r>
            <a:r>
              <a:rPr lang="en-US" dirty="0"/>
              <a:t> og </a:t>
            </a:r>
            <a:r>
              <a:rPr lang="en-US" dirty="0" err="1"/>
              <a:t>drepa</a:t>
            </a:r>
            <a:r>
              <a:rPr lang="en-US" dirty="0"/>
              <a:t> </a:t>
            </a:r>
            <a:r>
              <a:rPr lang="en-US" dirty="0" err="1"/>
              <a:t>þá</a:t>
            </a:r>
            <a:r>
              <a:rPr lang="en-US" dirty="0"/>
              <a:t> </a:t>
            </a:r>
            <a:r>
              <a:rPr lang="en-US" dirty="0" err="1"/>
              <a:t>báða</a:t>
            </a:r>
            <a:r>
              <a:rPr lang="en-US" dirty="0"/>
              <a:t>. </a:t>
            </a:r>
          </a:p>
          <a:p>
            <a:r>
              <a:rPr lang="en-US" dirty="0" err="1"/>
              <a:t>Fara</a:t>
            </a:r>
            <a:r>
              <a:rPr lang="en-US" dirty="0"/>
              <a:t> </a:t>
            </a:r>
            <a:r>
              <a:rPr lang="en-US" dirty="0" err="1"/>
              <a:t>svo</a:t>
            </a:r>
            <a:r>
              <a:rPr lang="en-US" dirty="0"/>
              <a:t> </a:t>
            </a:r>
            <a:r>
              <a:rPr lang="en-US" dirty="0" err="1"/>
              <a:t>til</a:t>
            </a:r>
            <a:r>
              <a:rPr lang="en-US" dirty="0"/>
              <a:t> </a:t>
            </a:r>
            <a:r>
              <a:rPr lang="en-US" dirty="0" err="1"/>
              <a:t>Marðar</a:t>
            </a:r>
            <a:r>
              <a:rPr lang="en-US" dirty="0"/>
              <a:t> en </a:t>
            </a:r>
            <a:r>
              <a:rPr lang="en-US" dirty="0" err="1"/>
              <a:t>hann</a:t>
            </a:r>
            <a:r>
              <a:rPr lang="en-US" dirty="0"/>
              <a:t> </a:t>
            </a:r>
            <a:r>
              <a:rPr lang="en-US" dirty="0" err="1"/>
              <a:t>biður</a:t>
            </a:r>
            <a:r>
              <a:rPr lang="en-US" dirty="0"/>
              <a:t> </a:t>
            </a:r>
            <a:r>
              <a:rPr lang="en-US" dirty="0" err="1"/>
              <a:t>sér</a:t>
            </a:r>
            <a:r>
              <a:rPr lang="en-US" dirty="0"/>
              <a:t> </a:t>
            </a:r>
            <a:r>
              <a:rPr lang="en-US" dirty="0" err="1"/>
              <a:t>griða</a:t>
            </a:r>
            <a:r>
              <a:rPr lang="en-US" dirty="0"/>
              <a:t> og </a:t>
            </a:r>
            <a:r>
              <a:rPr lang="en-US" dirty="0" err="1"/>
              <a:t>selur</a:t>
            </a:r>
            <a:r>
              <a:rPr lang="en-US" dirty="0"/>
              <a:t> </a:t>
            </a:r>
            <a:r>
              <a:rPr lang="en-US" dirty="0" err="1"/>
              <a:t>Högna</a:t>
            </a:r>
            <a:r>
              <a:rPr lang="en-US" dirty="0"/>
              <a:t> </a:t>
            </a:r>
            <a:r>
              <a:rPr lang="en-US" dirty="0" err="1"/>
              <a:t>sjálfdæmi</a:t>
            </a:r>
            <a:r>
              <a:rPr lang="en-US" dirty="0"/>
              <a:t>.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s-IS"/>
              <a:t>80. kafli</a:t>
            </a:r>
            <a:endParaRPr lang="en-US"/>
          </a:p>
        </p:txBody>
      </p:sp>
      <p:sp>
        <p:nvSpPr>
          <p:cNvPr id="10243" name="Rectangle 3"/>
          <p:cNvSpPr>
            <a:spLocks noGrp="1" noChangeArrowheads="1"/>
          </p:cNvSpPr>
          <p:nvPr>
            <p:ph idx="1"/>
          </p:nvPr>
        </p:nvSpPr>
        <p:spPr/>
        <p:txBody>
          <a:bodyPr/>
          <a:lstStyle/>
          <a:p>
            <a:r>
              <a:rPr lang="en-US"/>
              <a:t>Njáll sér um að allir sættist. </a:t>
            </a:r>
          </a:p>
          <a:p>
            <a:r>
              <a:rPr lang="en-US"/>
              <a:t>Högni og Geir goði sættast og Geir flytur aftur í Hlíð/Úthlíð. </a:t>
            </a:r>
          </a:p>
          <a:p>
            <a:r>
              <a:rPr lang="en-US"/>
              <a:t>Högni er úr sögunni.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s-IS"/>
              <a:t>81. kafli</a:t>
            </a:r>
            <a:endParaRPr lang="en-US"/>
          </a:p>
        </p:txBody>
      </p:sp>
      <p:sp>
        <p:nvSpPr>
          <p:cNvPr id="11267" name="Rectangle 3"/>
          <p:cNvSpPr>
            <a:spLocks noGrp="1" noChangeArrowheads="1"/>
          </p:cNvSpPr>
          <p:nvPr>
            <p:ph idx="1"/>
          </p:nvPr>
        </p:nvSpPr>
        <p:spPr/>
        <p:txBody>
          <a:bodyPr/>
          <a:lstStyle/>
          <a:p>
            <a:r>
              <a:rPr lang="en-US" sz="2800" dirty="0" err="1"/>
              <a:t>Kolskeggur</a:t>
            </a:r>
            <a:r>
              <a:rPr lang="en-US" sz="2800" dirty="0"/>
              <a:t> </a:t>
            </a:r>
            <a:r>
              <a:rPr lang="en-US" sz="2800" dirty="0" err="1"/>
              <a:t>fer</a:t>
            </a:r>
            <a:r>
              <a:rPr lang="en-US" sz="2800" dirty="0"/>
              <a:t> </a:t>
            </a:r>
            <a:r>
              <a:rPr lang="en-US" sz="2800" dirty="0" err="1"/>
              <a:t>til</a:t>
            </a:r>
            <a:r>
              <a:rPr lang="en-US" sz="2800" dirty="0"/>
              <a:t> </a:t>
            </a:r>
            <a:r>
              <a:rPr lang="en-US" sz="2800" dirty="0" err="1"/>
              <a:t>Noregs</a:t>
            </a:r>
            <a:r>
              <a:rPr lang="en-US" sz="2800" dirty="0"/>
              <a:t>, </a:t>
            </a:r>
            <a:r>
              <a:rPr lang="en-US" sz="2800" dirty="0" err="1"/>
              <a:t>síðan</a:t>
            </a:r>
            <a:r>
              <a:rPr lang="en-US" sz="2800" dirty="0"/>
              <a:t> </a:t>
            </a:r>
            <a:r>
              <a:rPr lang="en-US" sz="2800" dirty="0" err="1"/>
              <a:t>Danmerkur</a:t>
            </a:r>
            <a:r>
              <a:rPr lang="en-US" sz="2800" dirty="0"/>
              <a:t> og </a:t>
            </a:r>
            <a:r>
              <a:rPr lang="en-US" sz="2800" dirty="0" err="1"/>
              <a:t>gerist</a:t>
            </a:r>
            <a:r>
              <a:rPr lang="en-US" sz="2800" dirty="0"/>
              <a:t> </a:t>
            </a:r>
            <a:r>
              <a:rPr lang="en-US" sz="2800" dirty="0" err="1"/>
              <a:t>hirðmaður</a:t>
            </a:r>
            <a:r>
              <a:rPr lang="en-US" sz="2800" dirty="0"/>
              <a:t> </a:t>
            </a:r>
            <a:r>
              <a:rPr lang="en-US" sz="2800" dirty="0" err="1"/>
              <a:t>Sveins</a:t>
            </a:r>
            <a:r>
              <a:rPr lang="en-US" sz="2800" dirty="0"/>
              <a:t> </a:t>
            </a:r>
            <a:r>
              <a:rPr lang="en-US" sz="2800" dirty="0" err="1"/>
              <a:t>konungs</a:t>
            </a:r>
            <a:r>
              <a:rPr lang="en-US" sz="2800" dirty="0"/>
              <a:t> </a:t>
            </a:r>
            <a:r>
              <a:rPr lang="en-US" sz="2800" dirty="0" err="1"/>
              <a:t>tjúguskeggs</a:t>
            </a:r>
            <a:r>
              <a:rPr lang="en-US" sz="2800" dirty="0"/>
              <a:t>. </a:t>
            </a:r>
          </a:p>
          <a:p>
            <a:r>
              <a:rPr lang="en-US" sz="2800" dirty="0" err="1"/>
              <a:t>Kolskegg</a:t>
            </a:r>
            <a:r>
              <a:rPr lang="en-US" sz="2800" dirty="0"/>
              <a:t> </a:t>
            </a:r>
            <a:r>
              <a:rPr lang="en-US" sz="2800" dirty="0" err="1"/>
              <a:t>dreymir</a:t>
            </a:r>
            <a:r>
              <a:rPr lang="en-US" sz="2800" dirty="0"/>
              <a:t> </a:t>
            </a:r>
            <a:r>
              <a:rPr lang="en-US" sz="2800" dirty="0" err="1"/>
              <a:t>draum</a:t>
            </a:r>
            <a:r>
              <a:rPr lang="en-US" sz="2800" dirty="0"/>
              <a:t> um </a:t>
            </a:r>
            <a:r>
              <a:rPr lang="en-US" sz="2800" dirty="0" err="1"/>
              <a:t>að</a:t>
            </a:r>
            <a:r>
              <a:rPr lang="en-US" sz="2800" dirty="0"/>
              <a:t> </a:t>
            </a:r>
            <a:r>
              <a:rPr lang="en-US" sz="2800" dirty="0" err="1"/>
              <a:t>hann</a:t>
            </a:r>
            <a:r>
              <a:rPr lang="en-US" sz="2800" dirty="0"/>
              <a:t> </a:t>
            </a:r>
            <a:r>
              <a:rPr lang="en-US" sz="2800" dirty="0" err="1" smtClean="0"/>
              <a:t>verði</a:t>
            </a:r>
            <a:r>
              <a:rPr lang="en-US" sz="2800" dirty="0" smtClean="0"/>
              <a:t> </a:t>
            </a:r>
            <a:r>
              <a:rPr lang="en-US" sz="2800" dirty="0" err="1"/>
              <a:t>guðs</a:t>
            </a:r>
            <a:r>
              <a:rPr lang="en-US" sz="2800" dirty="0"/>
              <a:t> </a:t>
            </a:r>
            <a:r>
              <a:rPr lang="en-US" sz="2800" dirty="0" err="1"/>
              <a:t>riddari</a:t>
            </a:r>
            <a:r>
              <a:rPr lang="en-US" sz="2800" dirty="0"/>
              <a:t>. </a:t>
            </a:r>
            <a:r>
              <a:rPr lang="en-US" sz="2800" dirty="0" err="1"/>
              <a:t>Hann</a:t>
            </a:r>
            <a:r>
              <a:rPr lang="en-US" sz="2800" dirty="0"/>
              <a:t> </a:t>
            </a:r>
            <a:r>
              <a:rPr lang="en-US" sz="2800" dirty="0" err="1"/>
              <a:t>tekur</a:t>
            </a:r>
            <a:r>
              <a:rPr lang="en-US" sz="2800" dirty="0"/>
              <a:t> </a:t>
            </a:r>
            <a:r>
              <a:rPr lang="en-US" sz="2800" dirty="0" err="1"/>
              <a:t>skírn</a:t>
            </a:r>
            <a:r>
              <a:rPr lang="en-US" sz="2800" dirty="0"/>
              <a:t> í </a:t>
            </a:r>
            <a:r>
              <a:rPr lang="en-US" sz="2800" dirty="0" err="1"/>
              <a:t>Danmörku</a:t>
            </a:r>
            <a:r>
              <a:rPr lang="en-US" sz="2800" dirty="0"/>
              <a:t>. </a:t>
            </a:r>
          </a:p>
          <a:p>
            <a:r>
              <a:rPr lang="en-US" sz="2800" dirty="0" err="1"/>
              <a:t>Kolskeggur</a:t>
            </a:r>
            <a:r>
              <a:rPr lang="en-US" sz="2800" dirty="0"/>
              <a:t> </a:t>
            </a:r>
            <a:r>
              <a:rPr lang="en-US" sz="2800" dirty="0" err="1"/>
              <a:t>ferðast</a:t>
            </a:r>
            <a:r>
              <a:rPr lang="en-US" sz="2800" dirty="0"/>
              <a:t> </a:t>
            </a:r>
            <a:r>
              <a:rPr lang="en-US" sz="2800" dirty="0" err="1"/>
              <a:t>til</a:t>
            </a:r>
            <a:r>
              <a:rPr lang="en-US" sz="2800" dirty="0"/>
              <a:t>  </a:t>
            </a:r>
            <a:r>
              <a:rPr lang="en-US" sz="2800" dirty="0" err="1"/>
              <a:t>Garðaríkis</a:t>
            </a:r>
            <a:r>
              <a:rPr lang="en-US" sz="2800" dirty="0"/>
              <a:t> (</a:t>
            </a:r>
            <a:r>
              <a:rPr lang="en-US" sz="2800" dirty="0" err="1"/>
              <a:t>Rússlands</a:t>
            </a:r>
            <a:r>
              <a:rPr lang="en-US" sz="2800" dirty="0"/>
              <a:t>), </a:t>
            </a:r>
            <a:r>
              <a:rPr lang="en-US" sz="2800" dirty="0" err="1"/>
              <a:t>þaðan</a:t>
            </a:r>
            <a:r>
              <a:rPr lang="en-US" sz="2800" dirty="0"/>
              <a:t> </a:t>
            </a:r>
            <a:r>
              <a:rPr lang="en-US" sz="2800" dirty="0" err="1"/>
              <a:t>til</a:t>
            </a:r>
            <a:r>
              <a:rPr lang="en-US" sz="2800" dirty="0"/>
              <a:t> </a:t>
            </a:r>
            <a:r>
              <a:rPr lang="en-US" sz="2800" dirty="0" err="1"/>
              <a:t>Miklagarðs</a:t>
            </a:r>
            <a:r>
              <a:rPr lang="en-US" sz="2800" dirty="0"/>
              <a:t> (</a:t>
            </a:r>
            <a:r>
              <a:rPr lang="en-US" sz="2800" dirty="0" err="1"/>
              <a:t>Istanbúl</a:t>
            </a:r>
            <a:r>
              <a:rPr lang="en-US" sz="2800" dirty="0"/>
              <a:t>) og </a:t>
            </a:r>
            <a:r>
              <a:rPr lang="en-US" sz="2800" dirty="0" err="1"/>
              <a:t>gerist</a:t>
            </a:r>
            <a:r>
              <a:rPr lang="en-US" sz="2800" dirty="0"/>
              <a:t> </a:t>
            </a:r>
            <a:r>
              <a:rPr lang="en-US" sz="2800" dirty="0" err="1"/>
              <a:t>höfðingi</a:t>
            </a:r>
            <a:r>
              <a:rPr lang="en-US" sz="2800" dirty="0"/>
              <a:t> </a:t>
            </a:r>
            <a:r>
              <a:rPr lang="en-US" sz="2800" dirty="0" err="1"/>
              <a:t>yfir</a:t>
            </a:r>
            <a:r>
              <a:rPr lang="en-US" sz="2800" dirty="0"/>
              <a:t> </a:t>
            </a:r>
            <a:r>
              <a:rPr lang="en-US" sz="2800" dirty="0" err="1"/>
              <a:t>Væringjaliði</a:t>
            </a:r>
            <a:r>
              <a:rPr lang="en-US" sz="2800" dirty="0"/>
              <a:t> </a:t>
            </a:r>
            <a:r>
              <a:rPr lang="en-US" sz="2800" dirty="0" err="1"/>
              <a:t>þar</a:t>
            </a:r>
            <a:r>
              <a:rPr lang="en-US" sz="2800" dirty="0"/>
              <a:t>.  </a:t>
            </a:r>
            <a:r>
              <a:rPr lang="en-US" sz="2800" dirty="0" err="1"/>
              <a:t>Hann</a:t>
            </a:r>
            <a:r>
              <a:rPr lang="en-US" sz="2800" dirty="0"/>
              <a:t> </a:t>
            </a:r>
            <a:r>
              <a:rPr lang="en-US" sz="2800" dirty="0" err="1"/>
              <a:t>kemur</a:t>
            </a:r>
            <a:r>
              <a:rPr lang="en-US" sz="2800" dirty="0"/>
              <a:t> </a:t>
            </a:r>
            <a:r>
              <a:rPr lang="en-US" sz="2800" dirty="0" err="1"/>
              <a:t>aldrei</a:t>
            </a:r>
            <a:r>
              <a:rPr lang="en-US" sz="2800" dirty="0"/>
              <a:t> </a:t>
            </a:r>
            <a:r>
              <a:rPr lang="en-US" sz="2800" dirty="0" err="1"/>
              <a:t>aftur</a:t>
            </a:r>
            <a:r>
              <a:rPr lang="en-US" sz="2800" dirty="0"/>
              <a:t> </a:t>
            </a:r>
            <a:r>
              <a:rPr lang="en-US" sz="2800" dirty="0" err="1"/>
              <a:t>til</a:t>
            </a:r>
            <a:r>
              <a:rPr lang="en-US" sz="2800" dirty="0"/>
              <a:t> </a:t>
            </a:r>
            <a:r>
              <a:rPr lang="en-US" sz="2800" dirty="0" err="1"/>
              <a:t>Íslands</a:t>
            </a:r>
            <a:r>
              <a:rPr lang="en-US" sz="2800" dirty="0"/>
              <a:t> og </a:t>
            </a:r>
            <a:r>
              <a:rPr lang="en-US" sz="2800" dirty="0" err="1"/>
              <a:t>er</a:t>
            </a:r>
            <a:r>
              <a:rPr lang="en-US" sz="2800" dirty="0"/>
              <a:t> </a:t>
            </a:r>
            <a:r>
              <a:rPr lang="en-US" sz="2800" dirty="0" err="1"/>
              <a:t>úr</a:t>
            </a:r>
            <a:r>
              <a:rPr lang="en-US" sz="2800" dirty="0"/>
              <a:t> </a:t>
            </a:r>
            <a:r>
              <a:rPr lang="en-US" sz="2800" dirty="0" err="1"/>
              <a:t>sögunni</a:t>
            </a:r>
            <a:r>
              <a:rPr lang="en-US" sz="28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s-IS"/>
              <a:t>10. kafli</a:t>
            </a:r>
            <a:endParaRPr lang="en-GB"/>
          </a:p>
        </p:txBody>
      </p:sp>
      <p:sp>
        <p:nvSpPr>
          <p:cNvPr id="3075" name="Rectangle 3"/>
          <p:cNvSpPr>
            <a:spLocks noGrp="1" noChangeArrowheads="1"/>
          </p:cNvSpPr>
          <p:nvPr>
            <p:ph idx="1"/>
          </p:nvPr>
        </p:nvSpPr>
        <p:spPr/>
        <p:txBody>
          <a:bodyPr/>
          <a:lstStyle/>
          <a:p>
            <a:r>
              <a:rPr lang="is-IS"/>
              <a:t>Hallgerður er ekki ánægð með ráðahaginn og Hrútur varar við þessu hjónabandi. </a:t>
            </a:r>
          </a:p>
          <a:p>
            <a:r>
              <a:rPr lang="is-IS"/>
              <a:t>Kynntur er Svanur, móðurbróðir Hallgerðar, sem býr á Vestfjörðum.</a:t>
            </a:r>
          </a:p>
          <a:p>
            <a:r>
              <a:rPr lang="is-IS"/>
              <a:t>Brúðkaup Hallgerðar og Þorvaldar er haldið á Höskuldsstöðum. </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4040</Words>
  <Application>Microsoft Office PowerPoint</Application>
  <PresentationFormat>On-screen Show (4:3)</PresentationFormat>
  <Paragraphs>355</Paragraphs>
  <Slides>89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89</vt:i4>
      </vt:variant>
    </vt:vector>
  </HeadingPairs>
  <TitlesOfParts>
    <vt:vector size="91" baseType="lpstr">
      <vt:lpstr>Times New Roman</vt:lpstr>
      <vt:lpstr>Default Design</vt:lpstr>
      <vt:lpstr>1. kafli</vt:lpstr>
      <vt:lpstr>2. kafli</vt:lpstr>
      <vt:lpstr>3. kafli</vt:lpstr>
      <vt:lpstr>4. og 5. kafli</vt:lpstr>
      <vt:lpstr>6. kafli</vt:lpstr>
      <vt:lpstr>7. kafli</vt:lpstr>
      <vt:lpstr>8. kafli</vt:lpstr>
      <vt:lpstr>9. kafli</vt:lpstr>
      <vt:lpstr>10. kafli</vt:lpstr>
      <vt:lpstr>11. kafli</vt:lpstr>
      <vt:lpstr>12. kafli</vt:lpstr>
      <vt:lpstr>12. kafli, frh.</vt:lpstr>
      <vt:lpstr>13. kafli</vt:lpstr>
      <vt:lpstr>14. kafli</vt:lpstr>
      <vt:lpstr>15. kafli</vt:lpstr>
      <vt:lpstr>16. kafli</vt:lpstr>
      <vt:lpstr>17. kafli</vt:lpstr>
      <vt:lpstr>18. – 19. kafli</vt:lpstr>
      <vt:lpstr>20. kafli</vt:lpstr>
      <vt:lpstr>21. kafli</vt:lpstr>
      <vt:lpstr>22. kafli</vt:lpstr>
      <vt:lpstr>22. kafli, frh.</vt:lpstr>
      <vt:lpstr>23.kafli</vt:lpstr>
      <vt:lpstr>24. kafli</vt:lpstr>
      <vt:lpstr>25. kafli</vt:lpstr>
      <vt:lpstr>26. – 27. kafli</vt:lpstr>
      <vt:lpstr>28.kafli</vt:lpstr>
      <vt:lpstr>29. – 30. kafli</vt:lpstr>
      <vt:lpstr>30. kafli, frh.</vt:lpstr>
      <vt:lpstr>31. kafli</vt:lpstr>
      <vt:lpstr>32. kafli</vt:lpstr>
      <vt:lpstr>33. kafli</vt:lpstr>
      <vt:lpstr>Hallgerður og Gunnar </vt:lpstr>
      <vt:lpstr>34. kafli</vt:lpstr>
      <vt:lpstr>35. kafli</vt:lpstr>
      <vt:lpstr>Húskarlavígin, 36. – 45. kafli</vt:lpstr>
      <vt:lpstr>36. kafli</vt:lpstr>
      <vt:lpstr>37. kafli</vt:lpstr>
      <vt:lpstr>38. kafli</vt:lpstr>
      <vt:lpstr>39. kafli</vt:lpstr>
      <vt:lpstr>40. kafli</vt:lpstr>
      <vt:lpstr>41. kafli </vt:lpstr>
      <vt:lpstr>42. kafli</vt:lpstr>
      <vt:lpstr>43. kafli</vt:lpstr>
      <vt:lpstr>44. kafli</vt:lpstr>
      <vt:lpstr>45. kafli</vt:lpstr>
      <vt:lpstr>46. kafli</vt:lpstr>
      <vt:lpstr>47. kafli</vt:lpstr>
      <vt:lpstr>48. kafli</vt:lpstr>
      <vt:lpstr>49. kafli</vt:lpstr>
      <vt:lpstr>50. kafli</vt:lpstr>
      <vt:lpstr>51. kafli</vt:lpstr>
      <vt:lpstr>52. kafli</vt:lpstr>
      <vt:lpstr>53. kafli</vt:lpstr>
      <vt:lpstr>54. kafli</vt:lpstr>
      <vt:lpstr>55. kafli</vt:lpstr>
      <vt:lpstr>56. kafli</vt:lpstr>
      <vt:lpstr>57. kafli</vt:lpstr>
      <vt:lpstr>58. kafli</vt:lpstr>
      <vt:lpstr>59. kafli</vt:lpstr>
      <vt:lpstr>59. kafli, frh.</vt:lpstr>
      <vt:lpstr>60. kafli</vt:lpstr>
      <vt:lpstr>61. kafli</vt:lpstr>
      <vt:lpstr>62. kafli</vt:lpstr>
      <vt:lpstr>63. kafli</vt:lpstr>
      <vt:lpstr>64. kafli</vt:lpstr>
      <vt:lpstr>65. kafli</vt:lpstr>
      <vt:lpstr>66. kafli Tvö lið á Alþingi</vt:lpstr>
      <vt:lpstr>66. kafli, frh.</vt:lpstr>
      <vt:lpstr>67. kafli</vt:lpstr>
      <vt:lpstr>67. kafli, frh.</vt:lpstr>
      <vt:lpstr>68. kafli</vt:lpstr>
      <vt:lpstr>69. kafli</vt:lpstr>
      <vt:lpstr>70. kafli</vt:lpstr>
      <vt:lpstr>70. kafli, frh.</vt:lpstr>
      <vt:lpstr>71. kafli</vt:lpstr>
      <vt:lpstr>72. kafli</vt:lpstr>
      <vt:lpstr>73. kafli</vt:lpstr>
      <vt:lpstr>74. kafli</vt:lpstr>
      <vt:lpstr>75. kafli</vt:lpstr>
      <vt:lpstr>75. kafli, frh.</vt:lpstr>
      <vt:lpstr>76. kafli</vt:lpstr>
      <vt:lpstr>77. kafli</vt:lpstr>
      <vt:lpstr>77. kafli, frh.</vt:lpstr>
      <vt:lpstr>77. kafli, frh.</vt:lpstr>
      <vt:lpstr>78. kafli</vt:lpstr>
      <vt:lpstr>79. kafli</vt:lpstr>
      <vt:lpstr>80. kafli</vt:lpstr>
      <vt:lpstr>81. kafli</vt:lpstr>
    </vt:vector>
  </TitlesOfParts>
  <Company>Vallholt 19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dc:creator>
  <cp:lastModifiedBy>Harpa Hreinsdóttir</cp:lastModifiedBy>
  <cp:revision>79</cp:revision>
  <dcterms:created xsi:type="dcterms:W3CDTF">2005-01-10T10:14:10Z</dcterms:created>
  <dcterms:modified xsi:type="dcterms:W3CDTF">2010-04-30T10:00:56Z</dcterms:modified>
</cp:coreProperties>
</file>