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301" r:id="rId45"/>
    <p:sldId id="299" r:id="rId46"/>
    <p:sldId id="300" r:id="rId47"/>
    <p:sldId id="302" r:id="rId48"/>
    <p:sldId id="303" r:id="rId49"/>
    <p:sldId id="304" r:id="rId50"/>
    <p:sldId id="305" r:id="rId51"/>
    <p:sldId id="306" r:id="rId52"/>
    <p:sldId id="311" r:id="rId53"/>
    <p:sldId id="307" r:id="rId54"/>
    <p:sldId id="308" r:id="rId55"/>
    <p:sldId id="326" r:id="rId56"/>
    <p:sldId id="309" r:id="rId57"/>
    <p:sldId id="310" r:id="rId58"/>
    <p:sldId id="312" r:id="rId59"/>
    <p:sldId id="313" r:id="rId60"/>
    <p:sldId id="314" r:id="rId61"/>
    <p:sldId id="315" r:id="rId62"/>
    <p:sldId id="327" r:id="rId63"/>
    <p:sldId id="328" r:id="rId64"/>
    <p:sldId id="316" r:id="rId65"/>
    <p:sldId id="317" r:id="rId66"/>
    <p:sldId id="318" r:id="rId67"/>
    <p:sldId id="319" r:id="rId68"/>
    <p:sldId id="320" r:id="rId69"/>
    <p:sldId id="321" r:id="rId70"/>
    <p:sldId id="322" r:id="rId71"/>
    <p:sldId id="323" r:id="rId72"/>
    <p:sldId id="324" r:id="rId73"/>
    <p:sldId id="325" r:id="rId74"/>
    <p:sldId id="329" r:id="rId7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-850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6627C1-9929-478F-A19D-9D5300FFD7A1}" type="datetimeFigureOut">
              <a:rPr lang="is-IS" smtClean="0"/>
              <a:t>1.5.2010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417F0-2C3E-4922-8653-EBC4ADE9E649}" type="slidenum">
              <a:rPr lang="is-IS" smtClean="0"/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2A750F-440F-4238-8F9A-3257B876670B}" type="slidenum">
              <a:rPr lang="en-US"/>
              <a:pPr/>
              <a:t>54</a:t>
            </a:fld>
            <a:endParaRPr lang="en-US"/>
          </a:p>
        </p:txBody>
      </p:sp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Flosi hittir sína stuðningsmenn - 100 manns- í Almannagjá. Allir sverja þess eið að drepa Njálssyni. Samþykkt að Flosi verði foringi þeirra. Flosi segist munu hitta þá á tilteknum degi í ágúst, á Þríhyrningshálsum. 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2A750F-440F-4238-8F9A-3257B876670B}" type="slidenum">
              <a:rPr lang="en-US"/>
              <a:pPr/>
              <a:t>55</a:t>
            </a:fld>
            <a:endParaRPr lang="en-US"/>
          </a:p>
        </p:txBody>
      </p:sp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Flosi hittir sína stuðningsmenn - 100 manns- í Almannagjá. Allir sverja þess eið að drepa Njálssyni. Samþykkt að Flosi verði foringi þeirra. Flosi segist munu hitta þá á tilteknum degi í ágúst, á Þríhyrningshálsum. </a:t>
            </a:r>
          </a:p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ED5E1A-E67F-44D5-8EE1-FC254281DCF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B6AA3-1368-48EC-B4A8-A0D82A897AE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52509-E789-4FFA-9CFC-275124274E9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609A9-471C-405B-8F3B-8B741D1DCCD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F00DFB-7968-4B97-B732-AC55E92BF1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7EEED1-9059-44D1-BAAD-708328F7A17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7C591-E5FC-468F-8109-B385F53AB24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0185D-E0E2-460C-9C7C-5DB211006AD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3AAD5-D2C1-44E8-8B92-23BF8688107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C5B00B-B67B-48FD-AFE0-67C492FDAF8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B36B4-BCC9-4A08-8C28-03526236BC1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11FD107-5528-4D6E-8958-8BF65B2EE922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82. kafli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Þráinn</a:t>
            </a:r>
            <a:r>
              <a:rPr lang="en-GB" dirty="0"/>
              <a:t> </a:t>
            </a:r>
            <a:r>
              <a:rPr lang="en-GB" dirty="0" err="1"/>
              <a:t>Sigfússon</a:t>
            </a:r>
            <a:r>
              <a:rPr lang="en-GB" dirty="0"/>
              <a:t> </a:t>
            </a:r>
            <a:r>
              <a:rPr lang="en-GB" dirty="0" err="1"/>
              <a:t>kemur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Noregs</a:t>
            </a:r>
            <a:r>
              <a:rPr lang="en-GB" dirty="0"/>
              <a:t> og </a:t>
            </a:r>
            <a:r>
              <a:rPr lang="en-GB" dirty="0" err="1"/>
              <a:t>dvelur</a:t>
            </a:r>
            <a:r>
              <a:rPr lang="en-GB" dirty="0"/>
              <a:t> </a:t>
            </a:r>
            <a:r>
              <a:rPr lang="en-GB" dirty="0" err="1"/>
              <a:t>með</a:t>
            </a:r>
            <a:r>
              <a:rPr lang="en-GB" dirty="0"/>
              <a:t> </a:t>
            </a:r>
            <a:r>
              <a:rPr lang="en-GB" dirty="0" err="1"/>
              <a:t>Hákoni</a:t>
            </a:r>
            <a:r>
              <a:rPr lang="en-GB" dirty="0"/>
              <a:t> </a:t>
            </a:r>
            <a:r>
              <a:rPr lang="en-GB" dirty="0" err="1"/>
              <a:t>jarli</a:t>
            </a:r>
            <a:r>
              <a:rPr lang="en-GB" dirty="0"/>
              <a:t>. </a:t>
            </a:r>
            <a:endParaRPr lang="is-IS" dirty="0"/>
          </a:p>
          <a:p>
            <a:r>
              <a:rPr lang="en-GB" dirty="0" err="1"/>
              <a:t>Þráinn</a:t>
            </a:r>
            <a:r>
              <a:rPr lang="en-GB" dirty="0"/>
              <a:t> </a:t>
            </a:r>
            <a:r>
              <a:rPr lang="en-GB" dirty="0" err="1"/>
              <a:t>tekur</a:t>
            </a:r>
            <a:r>
              <a:rPr lang="en-GB" dirty="0"/>
              <a:t> </a:t>
            </a:r>
            <a:r>
              <a:rPr lang="en-GB" dirty="0" err="1"/>
              <a:t>að</a:t>
            </a:r>
            <a:r>
              <a:rPr lang="en-GB" dirty="0"/>
              <a:t> </a:t>
            </a:r>
            <a:r>
              <a:rPr lang="en-GB" dirty="0" err="1"/>
              <a:t>sér</a:t>
            </a:r>
            <a:r>
              <a:rPr lang="en-GB" dirty="0"/>
              <a:t> </a:t>
            </a:r>
            <a:r>
              <a:rPr lang="en-GB" dirty="0" err="1"/>
              <a:t>að</a:t>
            </a:r>
            <a:r>
              <a:rPr lang="en-GB" dirty="0"/>
              <a:t> </a:t>
            </a:r>
            <a:r>
              <a:rPr lang="en-GB" dirty="0" err="1"/>
              <a:t>drepa</a:t>
            </a:r>
            <a:r>
              <a:rPr lang="en-GB" dirty="0"/>
              <a:t> </a:t>
            </a:r>
            <a:r>
              <a:rPr lang="en-GB" dirty="0" err="1"/>
              <a:t>Kol</a:t>
            </a:r>
            <a:r>
              <a:rPr lang="en-GB" dirty="0"/>
              <a:t>, </a:t>
            </a:r>
            <a:r>
              <a:rPr lang="en-GB" dirty="0" err="1"/>
              <a:t>útlaga</a:t>
            </a:r>
            <a:r>
              <a:rPr lang="en-GB" dirty="0"/>
              <a:t> jarls, og </a:t>
            </a:r>
            <a:r>
              <a:rPr lang="en-GB" dirty="0" err="1"/>
              <a:t>gerir</a:t>
            </a:r>
            <a:r>
              <a:rPr lang="en-GB" dirty="0"/>
              <a:t> </a:t>
            </a:r>
            <a:r>
              <a:rPr lang="en-GB" dirty="0" err="1"/>
              <a:t>svo</a:t>
            </a:r>
            <a:r>
              <a:rPr lang="en-GB" dirty="0"/>
              <a:t> </a:t>
            </a:r>
            <a:r>
              <a:rPr lang="en-GB" dirty="0" err="1"/>
              <a:t>með</a:t>
            </a:r>
            <a:r>
              <a:rPr lang="en-GB" dirty="0"/>
              <a:t> </a:t>
            </a:r>
            <a:r>
              <a:rPr lang="en-GB" dirty="0" err="1"/>
              <a:t>sóma</a:t>
            </a:r>
            <a:r>
              <a:rPr lang="en-GB" dirty="0"/>
              <a:t>. </a:t>
            </a:r>
            <a:endParaRPr lang="is-IS" dirty="0"/>
          </a:p>
          <a:p>
            <a:r>
              <a:rPr lang="en-GB" dirty="0" err="1"/>
              <a:t>Að</a:t>
            </a:r>
            <a:r>
              <a:rPr lang="en-GB" dirty="0"/>
              <a:t> </a:t>
            </a:r>
            <a:r>
              <a:rPr lang="en-GB" dirty="0" err="1"/>
              <a:t>launum</a:t>
            </a:r>
            <a:r>
              <a:rPr lang="en-GB" dirty="0"/>
              <a:t> </a:t>
            </a:r>
            <a:r>
              <a:rPr lang="en-GB" dirty="0" err="1"/>
              <a:t>fyrir</a:t>
            </a:r>
            <a:r>
              <a:rPr lang="en-GB" dirty="0"/>
              <a:t> </a:t>
            </a:r>
            <a:r>
              <a:rPr lang="en-GB" dirty="0" err="1"/>
              <a:t>höfuð</a:t>
            </a:r>
            <a:r>
              <a:rPr lang="en-GB" dirty="0"/>
              <a:t> </a:t>
            </a:r>
            <a:r>
              <a:rPr lang="en-GB" dirty="0" err="1"/>
              <a:t>Kols</a:t>
            </a:r>
            <a:r>
              <a:rPr lang="en-GB" dirty="0"/>
              <a:t> </a:t>
            </a:r>
            <a:r>
              <a:rPr lang="en-GB" dirty="0" err="1"/>
              <a:t>gefur</a:t>
            </a:r>
            <a:r>
              <a:rPr lang="en-GB" dirty="0"/>
              <a:t> </a:t>
            </a:r>
            <a:r>
              <a:rPr lang="en-GB" dirty="0" err="1"/>
              <a:t>Hákon</a:t>
            </a:r>
            <a:r>
              <a:rPr lang="en-GB" dirty="0"/>
              <a:t> jarl </a:t>
            </a:r>
            <a:r>
              <a:rPr lang="en-GB" dirty="0" err="1"/>
              <a:t>Þráni</a:t>
            </a:r>
            <a:r>
              <a:rPr lang="en-GB" dirty="0"/>
              <a:t> </a:t>
            </a:r>
            <a:r>
              <a:rPr lang="en-GB" dirty="0" err="1"/>
              <a:t>skipið</a:t>
            </a:r>
            <a:r>
              <a:rPr lang="en-GB" dirty="0"/>
              <a:t> </a:t>
            </a:r>
            <a:r>
              <a:rPr lang="en-GB" dirty="0" err="1"/>
              <a:t>Gamm</a:t>
            </a:r>
            <a:r>
              <a:rPr lang="en-GB" dirty="0"/>
              <a:t>.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90. kafli</a:t>
            </a:r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Kári og Njálssynir fara til Íslands. </a:t>
            </a:r>
            <a:endParaRPr lang="is-IS"/>
          </a:p>
          <a:p>
            <a:r>
              <a:rPr lang="en-GB"/>
              <a:t>Kári kvænist Helgu Njálsdóttur og sest að í Dyrhólmum. 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91. kafli</a:t>
            </a:r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Ketill úr Mörk, bróðir Þráins, kvæntur Þorgerði Njálsdóttur, talar við Þráin um að bæta þeim Helga og Grími vesenið sem þeir lentu í út af Hrappi, en ekkert kemur út úr því. </a:t>
            </a:r>
            <a:endParaRPr lang="is-IS"/>
          </a:p>
          <a:p>
            <a:r>
              <a:rPr lang="en-GB"/>
              <a:t>Njáll hvetur Helga og Grím til að bíða átekta. Kári er sendur til Þráins til að ræða málin en án árangurs. 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91. kafli, frh.</a:t>
            </a:r>
            <a:endParaRPr lang="en-GB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 err="1"/>
              <a:t>Með</a:t>
            </a:r>
            <a:r>
              <a:rPr lang="en-GB" dirty="0"/>
              <a:t> </a:t>
            </a:r>
            <a:r>
              <a:rPr lang="en-GB" dirty="0" err="1"/>
              <a:t>Þráni</a:t>
            </a:r>
            <a:r>
              <a:rPr lang="en-GB" dirty="0"/>
              <a:t> </a:t>
            </a:r>
            <a:r>
              <a:rPr lang="en-GB" dirty="0" err="1"/>
              <a:t>eru</a:t>
            </a:r>
            <a:r>
              <a:rPr lang="en-GB" dirty="0"/>
              <a:t> </a:t>
            </a:r>
            <a:r>
              <a:rPr lang="en-GB" dirty="0" err="1"/>
              <a:t>jafnan</a:t>
            </a:r>
            <a:r>
              <a:rPr lang="en-GB" dirty="0"/>
              <a:t>:</a:t>
            </a:r>
            <a:endParaRPr lang="is-IS" dirty="0"/>
          </a:p>
          <a:p>
            <a:pPr>
              <a:lnSpc>
                <a:spcPct val="90000"/>
              </a:lnSpc>
            </a:pPr>
            <a:r>
              <a:rPr lang="en-GB" dirty="0"/>
              <a:t>Gunnar </a:t>
            </a:r>
            <a:r>
              <a:rPr lang="en-GB" dirty="0" err="1"/>
              <a:t>Lambason</a:t>
            </a:r>
            <a:r>
              <a:rPr lang="en-GB" dirty="0"/>
              <a:t> og </a:t>
            </a:r>
            <a:r>
              <a:rPr lang="en-GB" dirty="0" err="1"/>
              <a:t>Lambi</a:t>
            </a:r>
            <a:r>
              <a:rPr lang="en-GB" dirty="0"/>
              <a:t> Sigurðsson, </a:t>
            </a:r>
            <a:r>
              <a:rPr lang="en-GB" dirty="0" err="1"/>
              <a:t>bróðursynir</a:t>
            </a:r>
            <a:r>
              <a:rPr lang="en-GB" dirty="0"/>
              <a:t> </a:t>
            </a:r>
            <a:r>
              <a:rPr lang="en-GB" dirty="0" err="1"/>
              <a:t>Þráins</a:t>
            </a:r>
            <a:r>
              <a:rPr lang="en-GB" dirty="0"/>
              <a:t>         </a:t>
            </a:r>
            <a:endParaRPr lang="is-IS" dirty="0"/>
          </a:p>
          <a:p>
            <a:pPr>
              <a:lnSpc>
                <a:spcPct val="90000"/>
              </a:lnSpc>
            </a:pPr>
            <a:r>
              <a:rPr lang="en-GB" dirty="0" err="1"/>
              <a:t>Grani</a:t>
            </a:r>
            <a:r>
              <a:rPr lang="en-GB" dirty="0"/>
              <a:t> </a:t>
            </a:r>
            <a:r>
              <a:rPr lang="en-GB" dirty="0" err="1"/>
              <a:t>Gunnarsson</a:t>
            </a:r>
            <a:r>
              <a:rPr lang="en-GB" dirty="0"/>
              <a:t>, </a:t>
            </a:r>
            <a:r>
              <a:rPr lang="en-GB" dirty="0" err="1"/>
              <a:t>hálfbróðir</a:t>
            </a:r>
            <a:r>
              <a:rPr lang="en-GB" dirty="0"/>
              <a:t> </a:t>
            </a:r>
            <a:r>
              <a:rPr lang="en-GB" dirty="0" err="1"/>
              <a:t>konu</a:t>
            </a:r>
            <a:r>
              <a:rPr lang="en-GB" dirty="0"/>
              <a:t> </a:t>
            </a:r>
            <a:r>
              <a:rPr lang="en-GB" dirty="0" err="1"/>
              <a:t>Þráins</a:t>
            </a:r>
            <a:r>
              <a:rPr lang="en-GB" dirty="0"/>
              <a:t>         </a:t>
            </a:r>
            <a:endParaRPr lang="is-IS" dirty="0"/>
          </a:p>
          <a:p>
            <a:pPr>
              <a:lnSpc>
                <a:spcPct val="90000"/>
              </a:lnSpc>
            </a:pPr>
            <a:r>
              <a:rPr lang="en-GB" dirty="0" err="1"/>
              <a:t>Víga-Hrappur</a:t>
            </a:r>
            <a:r>
              <a:rPr lang="en-GB" dirty="0"/>
              <a:t>         </a:t>
            </a:r>
            <a:endParaRPr lang="is-IS" dirty="0"/>
          </a:p>
          <a:p>
            <a:pPr>
              <a:lnSpc>
                <a:spcPct val="90000"/>
              </a:lnSpc>
            </a:pPr>
            <a:r>
              <a:rPr lang="en-GB" dirty="0" err="1"/>
              <a:t>Loðinn</a:t>
            </a:r>
            <a:r>
              <a:rPr lang="en-GB" dirty="0"/>
              <a:t>, </a:t>
            </a:r>
            <a:r>
              <a:rPr lang="en-GB" dirty="0" err="1"/>
              <a:t>heimamaður</a:t>
            </a:r>
            <a:r>
              <a:rPr lang="en-GB" dirty="0"/>
              <a:t> </a:t>
            </a:r>
            <a:r>
              <a:rPr lang="en-GB" dirty="0" err="1"/>
              <a:t>Þráins</a:t>
            </a:r>
            <a:r>
              <a:rPr lang="en-GB" dirty="0"/>
              <a:t>         </a:t>
            </a:r>
            <a:endParaRPr lang="is-IS" dirty="0"/>
          </a:p>
          <a:p>
            <a:pPr>
              <a:lnSpc>
                <a:spcPct val="90000"/>
              </a:lnSpc>
            </a:pPr>
            <a:r>
              <a:rPr lang="en-GB" dirty="0" err="1"/>
              <a:t>Tjörvi</a:t>
            </a:r>
            <a:r>
              <a:rPr lang="en-GB" dirty="0"/>
              <a:t>, </a:t>
            </a:r>
            <a:r>
              <a:rPr lang="en-GB" dirty="0" err="1"/>
              <a:t>bróðir</a:t>
            </a:r>
            <a:r>
              <a:rPr lang="en-GB" dirty="0"/>
              <a:t> </a:t>
            </a:r>
            <a:r>
              <a:rPr lang="en-GB" dirty="0" err="1"/>
              <a:t>Loðins</a:t>
            </a:r>
            <a:r>
              <a:rPr lang="en-GB" dirty="0"/>
              <a:t>. </a:t>
            </a:r>
          </a:p>
          <a:p>
            <a:pPr>
              <a:lnSpc>
                <a:spcPct val="90000"/>
              </a:lnSpc>
            </a:pP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91. kafli, frh.</a:t>
            </a:r>
            <a:endParaRPr lang="en-GB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dirty="0"/>
              <a:t>Helgi, </a:t>
            </a:r>
            <a:r>
              <a:rPr lang="en-GB" sz="2800" dirty="0" err="1"/>
              <a:t>Grímur</a:t>
            </a:r>
            <a:r>
              <a:rPr lang="en-GB" sz="2800" dirty="0"/>
              <a:t>, </a:t>
            </a:r>
            <a:r>
              <a:rPr lang="en-GB" sz="2800" dirty="0" err="1"/>
              <a:t>Skarphéðinn</a:t>
            </a:r>
            <a:r>
              <a:rPr lang="en-GB" sz="2800" dirty="0"/>
              <a:t> og </a:t>
            </a:r>
            <a:r>
              <a:rPr lang="en-GB" sz="2800" dirty="0" err="1"/>
              <a:t>Höskuldur</a:t>
            </a:r>
            <a:r>
              <a:rPr lang="en-GB" sz="2800" dirty="0"/>
              <a:t> </a:t>
            </a:r>
            <a:r>
              <a:rPr lang="en-GB" sz="2800" dirty="0" err="1"/>
              <a:t>Njálssynir</a:t>
            </a:r>
            <a:r>
              <a:rPr lang="en-GB" sz="2800" dirty="0"/>
              <a:t> </a:t>
            </a:r>
            <a:r>
              <a:rPr lang="en-GB" sz="2800" dirty="0" err="1"/>
              <a:t>fá</a:t>
            </a:r>
            <a:r>
              <a:rPr lang="en-GB" sz="2800" dirty="0"/>
              <a:t> </a:t>
            </a:r>
            <a:r>
              <a:rPr lang="en-GB" sz="2800" dirty="0" err="1"/>
              <a:t>Kára</a:t>
            </a:r>
            <a:r>
              <a:rPr lang="en-GB" sz="2800" dirty="0"/>
              <a:t> </a:t>
            </a:r>
            <a:r>
              <a:rPr lang="en-GB" sz="2800" dirty="0" err="1"/>
              <a:t>með</a:t>
            </a:r>
            <a:r>
              <a:rPr lang="en-GB" sz="2800" dirty="0"/>
              <a:t> </a:t>
            </a:r>
            <a:r>
              <a:rPr lang="en-GB" sz="2800" dirty="0" err="1"/>
              <a:t>sér</a:t>
            </a:r>
            <a:r>
              <a:rPr lang="en-GB" sz="2800" dirty="0"/>
              <a:t> </a:t>
            </a:r>
            <a:r>
              <a:rPr lang="en-GB" sz="2800" dirty="0" err="1"/>
              <a:t>að</a:t>
            </a:r>
            <a:r>
              <a:rPr lang="en-GB" sz="2800" dirty="0"/>
              <a:t> </a:t>
            </a:r>
            <a:r>
              <a:rPr lang="en-GB" sz="2800" dirty="0" err="1"/>
              <a:t>Grjótá</a:t>
            </a:r>
            <a:r>
              <a:rPr lang="en-GB" sz="2800" dirty="0"/>
              <a:t>. </a:t>
            </a:r>
            <a:r>
              <a:rPr lang="en-GB" sz="2800" dirty="0" err="1"/>
              <a:t>Þar</a:t>
            </a:r>
            <a:r>
              <a:rPr lang="en-GB" sz="2800" dirty="0"/>
              <a:t> </a:t>
            </a:r>
            <a:r>
              <a:rPr lang="en-GB" sz="2800" dirty="0" err="1"/>
              <a:t>slettist</a:t>
            </a:r>
            <a:r>
              <a:rPr lang="en-GB" sz="2800" dirty="0"/>
              <a:t> </a:t>
            </a:r>
            <a:r>
              <a:rPr lang="en-GB" sz="2800" dirty="0" err="1"/>
              <a:t>upp</a:t>
            </a:r>
            <a:r>
              <a:rPr lang="en-GB" sz="2800" dirty="0"/>
              <a:t> á </a:t>
            </a:r>
            <a:r>
              <a:rPr lang="en-GB" sz="2800" dirty="0" err="1"/>
              <a:t>vinskapinn</a:t>
            </a:r>
            <a:r>
              <a:rPr lang="en-GB" sz="2800" dirty="0"/>
              <a:t> </a:t>
            </a:r>
            <a:r>
              <a:rPr lang="en-GB" sz="2800" dirty="0" err="1"/>
              <a:t>við</a:t>
            </a:r>
            <a:r>
              <a:rPr lang="en-GB" sz="2800" dirty="0"/>
              <a:t> </a:t>
            </a:r>
            <a:r>
              <a:rPr lang="en-GB" sz="2800" dirty="0" err="1"/>
              <a:t>heimilisfólkið</a:t>
            </a:r>
            <a:r>
              <a:rPr lang="en-GB" sz="2800" dirty="0"/>
              <a:t> og </a:t>
            </a:r>
            <a:r>
              <a:rPr lang="en-GB" sz="2800" dirty="0" err="1"/>
              <a:t>Skarphéðinn</a:t>
            </a:r>
            <a:r>
              <a:rPr lang="en-GB" sz="2800" dirty="0"/>
              <a:t> </a:t>
            </a:r>
            <a:r>
              <a:rPr lang="en-GB" sz="2800" dirty="0" err="1"/>
              <a:t>kallar</a:t>
            </a:r>
            <a:r>
              <a:rPr lang="en-GB" sz="2800" dirty="0"/>
              <a:t> </a:t>
            </a:r>
            <a:r>
              <a:rPr lang="en-GB" sz="2800" dirty="0" err="1"/>
              <a:t>Hallgerði</a:t>
            </a:r>
            <a:r>
              <a:rPr lang="en-GB" sz="2800" dirty="0"/>
              <a:t> </a:t>
            </a:r>
            <a:r>
              <a:rPr lang="en-GB" sz="2800" dirty="0" err="1"/>
              <a:t>hornkerlingu</a:t>
            </a:r>
            <a:r>
              <a:rPr lang="en-GB" sz="2800" dirty="0"/>
              <a:t> </a:t>
            </a:r>
            <a:r>
              <a:rPr lang="en-GB" sz="2800" dirty="0" err="1"/>
              <a:t>eða</a:t>
            </a:r>
            <a:r>
              <a:rPr lang="en-GB" sz="2800" dirty="0"/>
              <a:t> </a:t>
            </a:r>
            <a:r>
              <a:rPr lang="en-GB" sz="2800" dirty="0" err="1"/>
              <a:t>pútu</a:t>
            </a:r>
            <a:r>
              <a:rPr lang="en-GB" sz="2800" dirty="0"/>
              <a:t>. </a:t>
            </a:r>
            <a:endParaRPr lang="is-IS" sz="2800" dirty="0"/>
          </a:p>
          <a:p>
            <a:r>
              <a:rPr lang="en-GB" sz="2800" dirty="0" err="1"/>
              <a:t>Þráinn</a:t>
            </a:r>
            <a:r>
              <a:rPr lang="en-GB" sz="2800" dirty="0"/>
              <a:t> </a:t>
            </a:r>
            <a:r>
              <a:rPr lang="en-GB" sz="2800" dirty="0" err="1"/>
              <a:t>neitar</a:t>
            </a:r>
            <a:r>
              <a:rPr lang="en-GB" sz="2800" dirty="0"/>
              <a:t> </a:t>
            </a:r>
            <a:r>
              <a:rPr lang="en-GB" sz="2800" dirty="0" err="1"/>
              <a:t>að</a:t>
            </a:r>
            <a:r>
              <a:rPr lang="en-GB" sz="2800" dirty="0"/>
              <a:t> </a:t>
            </a:r>
            <a:r>
              <a:rPr lang="en-GB" sz="2800" dirty="0" err="1"/>
              <a:t>borga</a:t>
            </a:r>
            <a:r>
              <a:rPr lang="en-GB" sz="2800" dirty="0"/>
              <a:t> </a:t>
            </a:r>
            <a:r>
              <a:rPr lang="en-GB" sz="2800" dirty="0" err="1"/>
              <a:t>bætur</a:t>
            </a:r>
            <a:r>
              <a:rPr lang="en-GB" sz="2800" dirty="0"/>
              <a:t>, </a:t>
            </a:r>
            <a:r>
              <a:rPr lang="en-GB" sz="2800" dirty="0" err="1"/>
              <a:t>Hrappur</a:t>
            </a:r>
            <a:r>
              <a:rPr lang="en-GB" sz="2800" dirty="0"/>
              <a:t> </a:t>
            </a:r>
            <a:r>
              <a:rPr lang="en-GB" sz="2800" dirty="0" err="1"/>
              <a:t>rífur</a:t>
            </a:r>
            <a:r>
              <a:rPr lang="en-GB" sz="2800" dirty="0"/>
              <a:t> </a:t>
            </a:r>
            <a:r>
              <a:rPr lang="en-GB" sz="2800" dirty="0" err="1"/>
              <a:t>kjaft</a:t>
            </a:r>
            <a:r>
              <a:rPr lang="en-GB" sz="2800" dirty="0"/>
              <a:t> og </a:t>
            </a:r>
            <a:r>
              <a:rPr lang="en-GB" sz="2800" dirty="0" err="1"/>
              <a:t>Hallgerður</a:t>
            </a:r>
            <a:r>
              <a:rPr lang="en-GB" sz="2800" dirty="0"/>
              <a:t> </a:t>
            </a:r>
            <a:r>
              <a:rPr lang="en-GB" sz="2800" dirty="0" err="1"/>
              <a:t>kallar</a:t>
            </a:r>
            <a:r>
              <a:rPr lang="en-GB" sz="2800" dirty="0"/>
              <a:t> </a:t>
            </a:r>
            <a:r>
              <a:rPr lang="en-GB" sz="2800" dirty="0" err="1"/>
              <a:t>þá</a:t>
            </a:r>
            <a:r>
              <a:rPr lang="en-GB" sz="2800" dirty="0"/>
              <a:t> </a:t>
            </a:r>
            <a:r>
              <a:rPr lang="en-GB" sz="2800" dirty="0" err="1"/>
              <a:t>taðskegglinga</a:t>
            </a:r>
            <a:r>
              <a:rPr lang="en-GB" sz="2800" dirty="0"/>
              <a:t> og </a:t>
            </a:r>
            <a:r>
              <a:rPr lang="en-GB" sz="2800" dirty="0" err="1"/>
              <a:t>Njál</a:t>
            </a:r>
            <a:r>
              <a:rPr lang="en-GB" sz="2800" dirty="0"/>
              <a:t> </a:t>
            </a:r>
            <a:r>
              <a:rPr lang="en-GB" sz="2800" dirty="0" err="1"/>
              <a:t>karl</a:t>
            </a:r>
            <a:r>
              <a:rPr lang="en-GB" sz="2800" dirty="0"/>
              <a:t> </a:t>
            </a:r>
            <a:r>
              <a:rPr lang="en-GB" sz="2800" dirty="0" err="1"/>
              <a:t>hinn</a:t>
            </a:r>
            <a:r>
              <a:rPr lang="en-GB" sz="2800" dirty="0"/>
              <a:t> </a:t>
            </a:r>
            <a:r>
              <a:rPr lang="en-GB" sz="2800" dirty="0" err="1"/>
              <a:t>skegglausa</a:t>
            </a:r>
            <a:r>
              <a:rPr lang="en-GB" sz="2800" dirty="0"/>
              <a:t>. </a:t>
            </a:r>
            <a:endParaRPr lang="is-IS" sz="2800" dirty="0"/>
          </a:p>
          <a:p>
            <a:r>
              <a:rPr lang="en-GB" sz="2800" dirty="0" err="1"/>
              <a:t>Þeir</a:t>
            </a:r>
            <a:r>
              <a:rPr lang="en-GB" sz="2800" dirty="0"/>
              <a:t> </a:t>
            </a:r>
            <a:r>
              <a:rPr lang="en-GB" sz="2800" dirty="0" err="1"/>
              <a:t>snúa</a:t>
            </a:r>
            <a:r>
              <a:rPr lang="en-GB" sz="2800" dirty="0"/>
              <a:t> </a:t>
            </a:r>
            <a:r>
              <a:rPr lang="en-GB" sz="2800" dirty="0" err="1"/>
              <a:t>ævareiðir</a:t>
            </a:r>
            <a:r>
              <a:rPr lang="en-GB" sz="2800" dirty="0"/>
              <a:t> </a:t>
            </a:r>
            <a:r>
              <a:rPr lang="en-GB" sz="2800" dirty="0" err="1"/>
              <a:t>heim</a:t>
            </a:r>
            <a:r>
              <a:rPr lang="en-GB" sz="2800" dirty="0"/>
              <a:t>. </a:t>
            </a:r>
          </a:p>
          <a:p>
            <a:pPr>
              <a:buFontTx/>
              <a:buNone/>
            </a:pPr>
            <a:endParaRPr lang="en-GB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is-IS" sz="3200"/>
              <a:t>92. kafli</a:t>
            </a:r>
            <a:endParaRPr lang="en-US" sz="320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err="1"/>
              <a:t>Runólfur</a:t>
            </a:r>
            <a:r>
              <a:rPr lang="en-US" sz="2800" dirty="0"/>
              <a:t> í </a:t>
            </a:r>
            <a:r>
              <a:rPr lang="en-US" sz="2800" dirty="0" err="1"/>
              <a:t>Dal</a:t>
            </a:r>
            <a:r>
              <a:rPr lang="en-US" sz="2800" dirty="0"/>
              <a:t> </a:t>
            </a:r>
            <a:r>
              <a:rPr lang="en-US" sz="2800" dirty="0" err="1"/>
              <a:t>er</a:t>
            </a:r>
            <a:r>
              <a:rPr lang="en-US" sz="2800" dirty="0"/>
              <a:t> </a:t>
            </a:r>
            <a:r>
              <a:rPr lang="en-US" sz="2800" dirty="0" err="1"/>
              <a:t>vinur</a:t>
            </a:r>
            <a:r>
              <a:rPr lang="en-US" sz="2800" dirty="0"/>
              <a:t> </a:t>
            </a:r>
            <a:r>
              <a:rPr lang="en-US" sz="2800" dirty="0" err="1"/>
              <a:t>Þráins</a:t>
            </a:r>
            <a:r>
              <a:rPr lang="en-US" sz="2800" dirty="0"/>
              <a:t> og </a:t>
            </a:r>
            <a:r>
              <a:rPr lang="en-US" sz="2800" dirty="0" err="1"/>
              <a:t>býður</a:t>
            </a:r>
            <a:r>
              <a:rPr lang="en-US" sz="2800" dirty="0"/>
              <a:t> </a:t>
            </a:r>
            <a:r>
              <a:rPr lang="en-US" sz="2800" dirty="0" err="1"/>
              <a:t>honum</a:t>
            </a:r>
            <a:r>
              <a:rPr lang="en-US" sz="2800" dirty="0"/>
              <a:t> í </a:t>
            </a:r>
            <a:r>
              <a:rPr lang="en-US" sz="2800" dirty="0" err="1"/>
              <a:t>heimsókn</a:t>
            </a:r>
            <a:r>
              <a:rPr lang="en-US" sz="2800" dirty="0"/>
              <a:t>. </a:t>
            </a:r>
            <a:r>
              <a:rPr lang="en-US" sz="2800" dirty="0" err="1"/>
              <a:t>Þráinn</a:t>
            </a:r>
            <a:r>
              <a:rPr lang="en-US" sz="2800" dirty="0"/>
              <a:t> </a:t>
            </a:r>
            <a:r>
              <a:rPr lang="en-US" sz="2800" dirty="0" err="1"/>
              <a:t>ætla</a:t>
            </a:r>
            <a:r>
              <a:rPr lang="en-US" sz="2800" dirty="0"/>
              <a:t> </a:t>
            </a:r>
            <a:r>
              <a:rPr lang="en-US" sz="2800" dirty="0" err="1"/>
              <a:t>að</a:t>
            </a:r>
            <a:r>
              <a:rPr lang="en-US" sz="2800" dirty="0"/>
              <a:t> </a:t>
            </a:r>
            <a:r>
              <a:rPr lang="en-US" sz="2800" dirty="0" err="1"/>
              <a:t>skreppa</a:t>
            </a:r>
            <a:r>
              <a:rPr lang="en-US" sz="2800" dirty="0"/>
              <a:t> </a:t>
            </a:r>
            <a:r>
              <a:rPr lang="en-US" sz="2800" dirty="0" err="1"/>
              <a:t>til</a:t>
            </a:r>
            <a:r>
              <a:rPr lang="en-US" sz="2800" dirty="0"/>
              <a:t> </a:t>
            </a:r>
            <a:r>
              <a:rPr lang="en-US" sz="2800" dirty="0" err="1"/>
              <a:t>Ketils</a:t>
            </a:r>
            <a:r>
              <a:rPr lang="en-US" sz="2800" dirty="0"/>
              <a:t>, </a:t>
            </a:r>
            <a:r>
              <a:rPr lang="en-US" sz="2800" dirty="0" err="1"/>
              <a:t>bróður</a:t>
            </a:r>
            <a:r>
              <a:rPr lang="en-US" sz="2800" dirty="0"/>
              <a:t> </a:t>
            </a:r>
            <a:r>
              <a:rPr lang="en-US" sz="2800" dirty="0" err="1"/>
              <a:t>síns</a:t>
            </a:r>
            <a:r>
              <a:rPr lang="en-US" sz="2800" dirty="0"/>
              <a:t>, í </a:t>
            </a:r>
            <a:r>
              <a:rPr lang="en-US" sz="2800" dirty="0" err="1"/>
              <a:t>Mörk</a:t>
            </a:r>
            <a:r>
              <a:rPr lang="en-US" sz="2800" dirty="0"/>
              <a:t> í </a:t>
            </a:r>
            <a:r>
              <a:rPr lang="en-US" sz="2800" dirty="0" err="1"/>
              <a:t>leiðinni</a:t>
            </a:r>
            <a:r>
              <a:rPr lang="en-US" sz="2800" dirty="0"/>
              <a:t>. </a:t>
            </a:r>
            <a:r>
              <a:rPr lang="en-US" sz="2800" dirty="0" err="1"/>
              <a:t>Þeir</a:t>
            </a:r>
            <a:r>
              <a:rPr lang="en-US" sz="2800" dirty="0"/>
              <a:t> </a:t>
            </a:r>
            <a:r>
              <a:rPr lang="en-US" sz="2800" dirty="0" err="1"/>
              <a:t>eru</a:t>
            </a:r>
            <a:r>
              <a:rPr lang="en-US" sz="2800" dirty="0"/>
              <a:t> 8 </a:t>
            </a:r>
            <a:r>
              <a:rPr lang="en-US" sz="2800" dirty="0" err="1"/>
              <a:t>alvopnaðir</a:t>
            </a:r>
            <a:r>
              <a:rPr lang="en-US" sz="2800" dirty="0"/>
              <a:t> og auk </a:t>
            </a:r>
            <a:r>
              <a:rPr lang="en-US" sz="2800" dirty="0" err="1"/>
              <a:t>þess</a:t>
            </a:r>
            <a:r>
              <a:rPr lang="en-US" sz="2800" dirty="0"/>
              <a:t> </a:t>
            </a:r>
            <a:r>
              <a:rPr lang="en-US" sz="2800" dirty="0" err="1"/>
              <a:t>Hallgerður</a:t>
            </a:r>
            <a:r>
              <a:rPr lang="en-US" sz="2800" dirty="0"/>
              <a:t> og </a:t>
            </a:r>
            <a:r>
              <a:rPr lang="en-US" sz="2800" dirty="0" err="1"/>
              <a:t>Þorgerður</a:t>
            </a:r>
            <a:r>
              <a:rPr lang="en-US" sz="2800" dirty="0"/>
              <a:t>. </a:t>
            </a:r>
            <a:r>
              <a:rPr lang="en-US" sz="2800" dirty="0" err="1"/>
              <a:t>Þeir</a:t>
            </a:r>
            <a:r>
              <a:rPr lang="en-US" sz="2800" dirty="0"/>
              <a:t> </a:t>
            </a:r>
            <a:r>
              <a:rPr lang="en-US" sz="2800" dirty="0" err="1"/>
              <a:t>skutla</a:t>
            </a:r>
            <a:r>
              <a:rPr lang="en-US" sz="2800" dirty="0"/>
              <a:t> </a:t>
            </a:r>
            <a:r>
              <a:rPr lang="en-US" sz="2800" dirty="0" err="1"/>
              <a:t>snauðum</a:t>
            </a:r>
            <a:r>
              <a:rPr lang="en-US" sz="2800" dirty="0"/>
              <a:t> </a:t>
            </a:r>
            <a:r>
              <a:rPr lang="en-US" sz="2800" dirty="0" err="1"/>
              <a:t>konum</a:t>
            </a:r>
            <a:r>
              <a:rPr lang="en-US" sz="2800" dirty="0"/>
              <a:t> </a:t>
            </a:r>
            <a:r>
              <a:rPr lang="en-US" sz="2800" dirty="0" err="1"/>
              <a:t>yfir</a:t>
            </a:r>
            <a:r>
              <a:rPr lang="en-US" sz="2800" dirty="0"/>
              <a:t> </a:t>
            </a:r>
            <a:r>
              <a:rPr lang="en-US" sz="2800" dirty="0" err="1"/>
              <a:t>Markarfljót</a:t>
            </a:r>
            <a:r>
              <a:rPr lang="en-US" sz="2800" dirty="0"/>
              <a:t> í </a:t>
            </a:r>
            <a:r>
              <a:rPr lang="en-US" sz="2800" dirty="0" err="1"/>
              <a:t>leiðinni</a:t>
            </a:r>
            <a:r>
              <a:rPr lang="en-US" sz="2800" dirty="0"/>
              <a:t>. </a:t>
            </a:r>
          </a:p>
          <a:p>
            <a:pPr>
              <a:lnSpc>
                <a:spcPct val="90000"/>
              </a:lnSpc>
            </a:pPr>
            <a:r>
              <a:rPr lang="en-US" sz="2800" dirty="0" err="1"/>
              <a:t>Snauðu</a:t>
            </a:r>
            <a:r>
              <a:rPr lang="en-US" sz="2800" dirty="0"/>
              <a:t> </a:t>
            </a:r>
            <a:r>
              <a:rPr lang="en-US" sz="2800" dirty="0" err="1"/>
              <a:t>konurnar</a:t>
            </a:r>
            <a:r>
              <a:rPr lang="en-US" sz="2800" dirty="0"/>
              <a:t> </a:t>
            </a:r>
            <a:r>
              <a:rPr lang="en-US" sz="2800" dirty="0" err="1"/>
              <a:t>kjafta</a:t>
            </a:r>
            <a:r>
              <a:rPr lang="en-US" sz="2800" dirty="0"/>
              <a:t> í </a:t>
            </a:r>
            <a:r>
              <a:rPr lang="en-US" sz="2800" dirty="0" err="1"/>
              <a:t>Bergþóru</a:t>
            </a:r>
            <a:r>
              <a:rPr lang="en-US" sz="2800" dirty="0"/>
              <a:t> </a:t>
            </a:r>
            <a:r>
              <a:rPr lang="en-US" sz="2800" dirty="0" err="1"/>
              <a:t>hve</a:t>
            </a:r>
            <a:r>
              <a:rPr lang="en-US" sz="2800" dirty="0"/>
              <a:t> </a:t>
            </a:r>
            <a:r>
              <a:rPr lang="en-US" sz="2800" dirty="0" err="1"/>
              <a:t>lengi</a:t>
            </a:r>
            <a:r>
              <a:rPr lang="en-US" sz="2800" dirty="0"/>
              <a:t> </a:t>
            </a:r>
            <a:r>
              <a:rPr lang="en-US" sz="2800" dirty="0" err="1"/>
              <a:t>Þráinn</a:t>
            </a:r>
            <a:r>
              <a:rPr lang="en-US" sz="2800" dirty="0"/>
              <a:t> </a:t>
            </a:r>
            <a:r>
              <a:rPr lang="en-US" sz="2800" dirty="0" err="1"/>
              <a:t>verður</a:t>
            </a:r>
            <a:r>
              <a:rPr lang="en-US" sz="2800" dirty="0"/>
              <a:t> í </a:t>
            </a:r>
            <a:r>
              <a:rPr lang="en-US" sz="2800" dirty="0" err="1"/>
              <a:t>burtu</a:t>
            </a:r>
            <a:r>
              <a:rPr lang="en-US" sz="2800" dirty="0"/>
              <a:t>, </a:t>
            </a:r>
            <a:r>
              <a:rPr lang="en-US" sz="2800" dirty="0" err="1"/>
              <a:t>hún</a:t>
            </a:r>
            <a:r>
              <a:rPr lang="en-US" sz="2800" dirty="0"/>
              <a:t> </a:t>
            </a:r>
            <a:r>
              <a:rPr lang="en-US" sz="2800" dirty="0" err="1"/>
              <a:t>segir</a:t>
            </a:r>
            <a:r>
              <a:rPr lang="en-US" sz="2800" dirty="0"/>
              <a:t> </a:t>
            </a:r>
            <a:r>
              <a:rPr lang="en-US" sz="2800" dirty="0" err="1"/>
              <a:t>sonum</a:t>
            </a:r>
            <a:r>
              <a:rPr lang="en-US" sz="2800" dirty="0"/>
              <a:t> </a:t>
            </a:r>
            <a:r>
              <a:rPr lang="en-US" sz="2800" dirty="0" err="1"/>
              <a:t>sínum</a:t>
            </a:r>
            <a:r>
              <a:rPr lang="en-US" sz="2800" dirty="0"/>
              <a:t> og </a:t>
            </a:r>
            <a:r>
              <a:rPr lang="en-US" sz="2800" dirty="0" err="1"/>
              <a:t>Kára</a:t>
            </a:r>
            <a:r>
              <a:rPr lang="en-US" sz="2800" dirty="0"/>
              <a:t>. </a:t>
            </a:r>
            <a:r>
              <a:rPr lang="en-US" sz="2800" dirty="0" err="1"/>
              <a:t>Allir</a:t>
            </a:r>
            <a:r>
              <a:rPr lang="en-US" sz="2800" dirty="0"/>
              <a:t> </a:t>
            </a:r>
            <a:r>
              <a:rPr lang="en-US" sz="2800" dirty="0" err="1"/>
              <a:t>Njálssynir</a:t>
            </a:r>
            <a:r>
              <a:rPr lang="en-US" sz="2800" dirty="0"/>
              <a:t> + Kári </a:t>
            </a:r>
            <a:r>
              <a:rPr lang="en-US" sz="2800" dirty="0" err="1"/>
              <a:t>vopnast</a:t>
            </a:r>
            <a:r>
              <a:rPr lang="en-US" sz="2800" dirty="0"/>
              <a:t> og </a:t>
            </a:r>
            <a:r>
              <a:rPr lang="en-US" sz="2800" dirty="0" err="1"/>
              <a:t>bíða</a:t>
            </a:r>
            <a:r>
              <a:rPr lang="en-US" sz="2800" dirty="0"/>
              <a:t> í </a:t>
            </a:r>
            <a:r>
              <a:rPr lang="en-US" sz="2800" dirty="0" err="1"/>
              <a:t>Rauðaskriðum</a:t>
            </a:r>
            <a:r>
              <a:rPr lang="en-US" sz="2800" dirty="0"/>
              <a:t> (</a:t>
            </a:r>
            <a:r>
              <a:rPr lang="en-US" sz="2800" dirty="0" err="1"/>
              <a:t>Stóru</a:t>
            </a:r>
            <a:r>
              <a:rPr lang="en-US" sz="2800" dirty="0"/>
              <a:t> </a:t>
            </a:r>
            <a:r>
              <a:rPr lang="en-US" sz="2800" dirty="0" err="1"/>
              <a:t>Dímon</a:t>
            </a:r>
            <a:r>
              <a:rPr lang="en-US" sz="2800" dirty="0"/>
              <a:t>). </a:t>
            </a:r>
            <a:r>
              <a:rPr lang="en-US" sz="2800" dirty="0" err="1"/>
              <a:t>Þráinn</a:t>
            </a:r>
            <a:r>
              <a:rPr lang="en-US" sz="2800" dirty="0"/>
              <a:t> og </a:t>
            </a:r>
            <a:r>
              <a:rPr lang="en-US" sz="2800" dirty="0" err="1"/>
              <a:t>þeir</a:t>
            </a:r>
            <a:r>
              <a:rPr lang="en-US" sz="2800" dirty="0"/>
              <a:t> </a:t>
            </a:r>
            <a:r>
              <a:rPr lang="en-US" sz="2800" dirty="0" err="1"/>
              <a:t>fara</a:t>
            </a:r>
            <a:r>
              <a:rPr lang="en-US" sz="2800" dirty="0"/>
              <a:t> </a:t>
            </a:r>
            <a:r>
              <a:rPr lang="en-US" sz="2800" dirty="0" err="1"/>
              <a:t>niður</a:t>
            </a:r>
            <a:r>
              <a:rPr lang="en-US" sz="2800" dirty="0"/>
              <a:t> </a:t>
            </a:r>
            <a:r>
              <a:rPr lang="en-US" sz="2800" dirty="0" err="1"/>
              <a:t>með</a:t>
            </a:r>
            <a:r>
              <a:rPr lang="en-US" sz="2800" dirty="0"/>
              <a:t> </a:t>
            </a:r>
            <a:r>
              <a:rPr lang="en-US" sz="2800" dirty="0" err="1"/>
              <a:t>Markarfljóti</a:t>
            </a:r>
            <a:r>
              <a:rPr lang="en-US" sz="2800" dirty="0"/>
              <a:t>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 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92. kafli, frh.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Þráinn</a:t>
            </a:r>
            <a:r>
              <a:rPr lang="en-US" dirty="0"/>
              <a:t> </a:t>
            </a:r>
            <a:r>
              <a:rPr lang="en-US" dirty="0" err="1"/>
              <a:t>dvelst</a:t>
            </a:r>
            <a:r>
              <a:rPr lang="en-US" dirty="0"/>
              <a:t> í </a:t>
            </a:r>
            <a:r>
              <a:rPr lang="en-US" dirty="0" err="1"/>
              <a:t>Dal</a:t>
            </a:r>
            <a:r>
              <a:rPr lang="en-US" dirty="0"/>
              <a:t> og í </a:t>
            </a:r>
            <a:r>
              <a:rPr lang="en-US" dirty="0" err="1"/>
              <a:t>Mörk</a:t>
            </a:r>
            <a:r>
              <a:rPr lang="en-US" dirty="0"/>
              <a:t>, </a:t>
            </a:r>
            <a:r>
              <a:rPr lang="en-US" dirty="0" err="1"/>
              <a:t>snýr</a:t>
            </a:r>
            <a:r>
              <a:rPr lang="en-US" dirty="0"/>
              <a:t> </a:t>
            </a:r>
            <a:r>
              <a:rPr lang="en-US" dirty="0" err="1"/>
              <a:t>svo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baka</a:t>
            </a:r>
            <a:r>
              <a:rPr lang="en-US" dirty="0"/>
              <a:t>. </a:t>
            </a:r>
            <a:r>
              <a:rPr lang="en-US" dirty="0" err="1"/>
              <a:t>Markarfljót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ísi</a:t>
            </a:r>
            <a:r>
              <a:rPr lang="en-US" dirty="0"/>
              <a:t> </a:t>
            </a:r>
            <a:r>
              <a:rPr lang="en-US" dirty="0" err="1"/>
              <a:t>lagt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hluta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Skarphéðinn</a:t>
            </a:r>
            <a:r>
              <a:rPr lang="en-US" dirty="0"/>
              <a:t> </a:t>
            </a:r>
            <a:r>
              <a:rPr lang="en-US" dirty="0" err="1"/>
              <a:t>rennir</a:t>
            </a:r>
            <a:r>
              <a:rPr lang="en-US" dirty="0"/>
              <a:t> </a:t>
            </a:r>
            <a:r>
              <a:rPr lang="en-US" dirty="0" err="1"/>
              <a:t>sér</a:t>
            </a:r>
            <a:r>
              <a:rPr lang="en-US" dirty="0"/>
              <a:t> </a:t>
            </a:r>
            <a:r>
              <a:rPr lang="en-US" dirty="0" err="1"/>
              <a:t>fótskriðu</a:t>
            </a:r>
            <a:r>
              <a:rPr lang="en-US" dirty="0"/>
              <a:t> og </a:t>
            </a:r>
            <a:r>
              <a:rPr lang="en-US" dirty="0" err="1"/>
              <a:t>klýfur</a:t>
            </a:r>
            <a:r>
              <a:rPr lang="en-US" dirty="0"/>
              <a:t> </a:t>
            </a:r>
            <a:r>
              <a:rPr lang="en-US" dirty="0" err="1"/>
              <a:t>haus</a:t>
            </a:r>
            <a:r>
              <a:rPr lang="en-US" dirty="0"/>
              <a:t> </a:t>
            </a:r>
            <a:r>
              <a:rPr lang="en-US" dirty="0" err="1"/>
              <a:t>Þráins</a:t>
            </a:r>
            <a:r>
              <a:rPr lang="en-US" dirty="0"/>
              <a:t>. </a:t>
            </a:r>
            <a:r>
              <a:rPr lang="en-US" dirty="0" err="1"/>
              <a:t>Þeir</a:t>
            </a:r>
            <a:r>
              <a:rPr lang="en-US" dirty="0"/>
              <a:t> </a:t>
            </a:r>
            <a:r>
              <a:rPr lang="en-US" dirty="0" err="1"/>
              <a:t>drepa</a:t>
            </a:r>
            <a:r>
              <a:rPr lang="en-US" dirty="0"/>
              <a:t> </a:t>
            </a:r>
            <a:r>
              <a:rPr lang="en-US" dirty="0" err="1"/>
              <a:t>síðan</a:t>
            </a:r>
            <a:r>
              <a:rPr lang="en-US" dirty="0"/>
              <a:t> </a:t>
            </a:r>
            <a:r>
              <a:rPr lang="en-US" dirty="0" err="1"/>
              <a:t>Tjörva</a:t>
            </a:r>
            <a:r>
              <a:rPr lang="en-US" dirty="0"/>
              <a:t> og </a:t>
            </a:r>
            <a:r>
              <a:rPr lang="en-US" dirty="0" err="1"/>
              <a:t>Hrapp</a:t>
            </a:r>
            <a:r>
              <a:rPr lang="en-US" dirty="0"/>
              <a:t> en </a:t>
            </a:r>
            <a:r>
              <a:rPr lang="en-US" dirty="0" err="1"/>
              <a:t>gefa</a:t>
            </a:r>
            <a:r>
              <a:rPr lang="en-US" dirty="0"/>
              <a:t> </a:t>
            </a:r>
            <a:r>
              <a:rPr lang="en-US" dirty="0" err="1"/>
              <a:t>Gunnari</a:t>
            </a:r>
            <a:r>
              <a:rPr lang="en-US" dirty="0"/>
              <a:t> </a:t>
            </a:r>
            <a:r>
              <a:rPr lang="en-US" dirty="0" err="1"/>
              <a:t>Lambasyni</a:t>
            </a:r>
            <a:r>
              <a:rPr lang="en-US" dirty="0"/>
              <a:t> og </a:t>
            </a:r>
            <a:r>
              <a:rPr lang="en-US" dirty="0" err="1"/>
              <a:t>Grana</a:t>
            </a:r>
            <a:r>
              <a:rPr lang="en-US" dirty="0"/>
              <a:t> </a:t>
            </a:r>
            <a:r>
              <a:rPr lang="en-US" dirty="0" err="1"/>
              <a:t>Gunnarssyni</a:t>
            </a:r>
            <a:r>
              <a:rPr lang="en-US" dirty="0"/>
              <a:t> </a:t>
            </a:r>
            <a:r>
              <a:rPr lang="en-US" dirty="0" err="1"/>
              <a:t>grið</a:t>
            </a:r>
            <a:r>
              <a:rPr lang="en-US" dirty="0"/>
              <a:t>. </a:t>
            </a:r>
            <a:r>
              <a:rPr lang="en-US" dirty="0" err="1"/>
              <a:t>Snúa</a:t>
            </a:r>
            <a:r>
              <a:rPr lang="en-US" dirty="0"/>
              <a:t> </a:t>
            </a:r>
            <a:r>
              <a:rPr lang="en-US" dirty="0" err="1"/>
              <a:t>svo</a:t>
            </a:r>
            <a:r>
              <a:rPr lang="en-US" dirty="0"/>
              <a:t> </a:t>
            </a:r>
            <a:r>
              <a:rPr lang="en-US" dirty="0" err="1"/>
              <a:t>heim</a:t>
            </a:r>
            <a:r>
              <a:rPr lang="en-US" dirty="0"/>
              <a:t> og </a:t>
            </a:r>
            <a:r>
              <a:rPr lang="en-US" dirty="0" err="1"/>
              <a:t>segja</a:t>
            </a:r>
            <a:r>
              <a:rPr lang="en-US" dirty="0"/>
              <a:t> </a:t>
            </a:r>
            <a:r>
              <a:rPr lang="en-US" dirty="0" err="1"/>
              <a:t>Njáli</a:t>
            </a:r>
            <a:r>
              <a:rPr lang="en-US" dirty="0"/>
              <a:t> </a:t>
            </a:r>
            <a:r>
              <a:rPr lang="en-US" dirty="0" err="1"/>
              <a:t>tíðindin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93. kafli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Ketill</a:t>
            </a:r>
            <a:r>
              <a:rPr lang="en-US" dirty="0"/>
              <a:t> í </a:t>
            </a:r>
            <a:r>
              <a:rPr lang="en-US" dirty="0" err="1"/>
              <a:t>Mörk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í </a:t>
            </a:r>
            <a:r>
              <a:rPr lang="en-US" dirty="0" err="1"/>
              <a:t>klípu</a:t>
            </a:r>
            <a:r>
              <a:rPr lang="en-US" dirty="0"/>
              <a:t> - </a:t>
            </a:r>
            <a:r>
              <a:rPr lang="en-US" dirty="0" err="1"/>
              <a:t>biður</a:t>
            </a:r>
            <a:r>
              <a:rPr lang="en-US" dirty="0"/>
              <a:t> </a:t>
            </a:r>
            <a:r>
              <a:rPr lang="en-US" dirty="0" err="1"/>
              <a:t>Njál</a:t>
            </a:r>
            <a:r>
              <a:rPr lang="en-US" dirty="0"/>
              <a:t> um </a:t>
            </a:r>
            <a:r>
              <a:rPr lang="en-US" dirty="0" err="1"/>
              <a:t>bætur</a:t>
            </a:r>
            <a:r>
              <a:rPr lang="en-US" dirty="0"/>
              <a:t>. </a:t>
            </a:r>
            <a:r>
              <a:rPr lang="en-US" dirty="0" err="1"/>
              <a:t>Hann</a:t>
            </a:r>
            <a:r>
              <a:rPr lang="en-US" dirty="0"/>
              <a:t> </a:t>
            </a:r>
            <a:r>
              <a:rPr lang="en-US" dirty="0" err="1"/>
              <a:t>ætlar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reyna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sansa</a:t>
            </a:r>
            <a:r>
              <a:rPr lang="en-US" dirty="0"/>
              <a:t> </a:t>
            </a:r>
            <a:r>
              <a:rPr lang="en-US" dirty="0" err="1"/>
              <a:t>bræður</a:t>
            </a:r>
            <a:r>
              <a:rPr lang="en-US" dirty="0"/>
              <a:t> </a:t>
            </a:r>
            <a:r>
              <a:rPr lang="en-US" dirty="0" err="1"/>
              <a:t>sína</a:t>
            </a:r>
            <a:r>
              <a:rPr lang="en-US" dirty="0"/>
              <a:t>. </a:t>
            </a:r>
            <a:r>
              <a:rPr lang="en-US" dirty="0" err="1"/>
              <a:t>Það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og </a:t>
            </a:r>
            <a:r>
              <a:rPr lang="en-US" dirty="0" err="1"/>
              <a:t>ákvarðar</a:t>
            </a:r>
            <a:r>
              <a:rPr lang="en-US" dirty="0"/>
              <a:t> </a:t>
            </a:r>
            <a:r>
              <a:rPr lang="en-US" dirty="0" err="1"/>
              <a:t>Njáll</a:t>
            </a:r>
            <a:r>
              <a:rPr lang="en-US" dirty="0"/>
              <a:t> </a:t>
            </a:r>
            <a:r>
              <a:rPr lang="en-US" dirty="0" err="1"/>
              <a:t>ríflegar</a:t>
            </a:r>
            <a:r>
              <a:rPr lang="en-US" dirty="0"/>
              <a:t> </a:t>
            </a:r>
            <a:r>
              <a:rPr lang="en-US" dirty="0" err="1"/>
              <a:t>bætur</a:t>
            </a:r>
            <a:r>
              <a:rPr lang="en-US" dirty="0"/>
              <a:t>. </a:t>
            </a:r>
          </a:p>
          <a:p>
            <a:r>
              <a:rPr lang="en-US" dirty="0" err="1"/>
              <a:t>Ketill</a:t>
            </a:r>
            <a:r>
              <a:rPr lang="en-US" dirty="0"/>
              <a:t> </a:t>
            </a:r>
            <a:r>
              <a:rPr lang="en-US" dirty="0" err="1"/>
              <a:t>býður</a:t>
            </a:r>
            <a:r>
              <a:rPr lang="en-US" dirty="0"/>
              <a:t> </a:t>
            </a:r>
            <a:r>
              <a:rPr lang="en-US" dirty="0" err="1"/>
              <a:t>Höskuldi</a:t>
            </a:r>
            <a:r>
              <a:rPr lang="en-US" dirty="0"/>
              <a:t>, </a:t>
            </a:r>
            <a:r>
              <a:rPr lang="en-US" dirty="0" err="1"/>
              <a:t>syni</a:t>
            </a:r>
            <a:r>
              <a:rPr lang="en-US" dirty="0"/>
              <a:t> </a:t>
            </a:r>
            <a:r>
              <a:rPr lang="en-US" dirty="0" err="1"/>
              <a:t>Þráins</a:t>
            </a:r>
            <a:r>
              <a:rPr lang="en-US" dirty="0"/>
              <a:t>, </a:t>
            </a:r>
            <a:r>
              <a:rPr lang="en-US" dirty="0" err="1"/>
              <a:t>fóstur</a:t>
            </a:r>
            <a:r>
              <a:rPr lang="en-US" dirty="0"/>
              <a:t>,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ráði</a:t>
            </a:r>
            <a:r>
              <a:rPr lang="en-US" dirty="0"/>
              <a:t> </a:t>
            </a:r>
            <a:r>
              <a:rPr lang="en-US" dirty="0" err="1"/>
              <a:t>Njáls</a:t>
            </a:r>
            <a:r>
              <a:rPr lang="en-US" dirty="0"/>
              <a:t>. </a:t>
            </a:r>
            <a:r>
              <a:rPr lang="en-US" dirty="0" err="1"/>
              <a:t>Lofar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reynast</a:t>
            </a:r>
            <a:r>
              <a:rPr lang="en-US" dirty="0"/>
              <a:t> </a:t>
            </a:r>
            <a:r>
              <a:rPr lang="en-US" dirty="0" err="1"/>
              <a:t>honum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faðir</a:t>
            </a:r>
            <a:r>
              <a:rPr lang="en-US" dirty="0"/>
              <a:t>, </a:t>
            </a:r>
            <a:r>
              <a:rPr lang="en-US" dirty="0" err="1"/>
              <a:t>þ.á.m</a:t>
            </a:r>
            <a:r>
              <a:rPr lang="en-US" dirty="0"/>
              <a:t>.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hefna</a:t>
            </a:r>
            <a:r>
              <a:rPr lang="en-US" dirty="0"/>
              <a:t> </a:t>
            </a:r>
            <a:r>
              <a:rPr lang="en-US" dirty="0" err="1"/>
              <a:t>hans</a:t>
            </a:r>
            <a:r>
              <a:rPr lang="en-US" dirty="0"/>
              <a:t> </a:t>
            </a:r>
            <a:r>
              <a:rPr lang="en-US" dirty="0" err="1"/>
              <a:t>verði</a:t>
            </a:r>
            <a:r>
              <a:rPr lang="en-US" dirty="0"/>
              <a:t> </a:t>
            </a:r>
            <a:r>
              <a:rPr lang="en-US" dirty="0" err="1"/>
              <a:t>hann</a:t>
            </a:r>
            <a:r>
              <a:rPr lang="en-US" dirty="0"/>
              <a:t> </a:t>
            </a:r>
            <a:r>
              <a:rPr lang="en-US" dirty="0" err="1"/>
              <a:t>veginn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94. kafli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Njáll</a:t>
            </a:r>
            <a:r>
              <a:rPr lang="en-US" dirty="0"/>
              <a:t> </a:t>
            </a:r>
            <a:r>
              <a:rPr lang="en-US" dirty="0" err="1"/>
              <a:t>býður</a:t>
            </a:r>
            <a:r>
              <a:rPr lang="en-US" dirty="0"/>
              <a:t> </a:t>
            </a:r>
            <a:r>
              <a:rPr lang="en-US" dirty="0" err="1"/>
              <a:t>Höskuldi</a:t>
            </a:r>
            <a:r>
              <a:rPr lang="en-US" dirty="0"/>
              <a:t> </a:t>
            </a:r>
            <a:r>
              <a:rPr lang="en-US" dirty="0" err="1"/>
              <a:t>Þráinssyni</a:t>
            </a:r>
            <a:r>
              <a:rPr lang="en-US" dirty="0"/>
              <a:t> </a:t>
            </a:r>
            <a:r>
              <a:rPr lang="en-US" dirty="0" err="1"/>
              <a:t>fóstur</a:t>
            </a:r>
            <a:r>
              <a:rPr lang="en-US" dirty="0"/>
              <a:t>. </a:t>
            </a:r>
            <a:r>
              <a:rPr lang="en-US" dirty="0" err="1"/>
              <a:t>Hann</a:t>
            </a:r>
            <a:r>
              <a:rPr lang="en-US" dirty="0"/>
              <a:t> og </a:t>
            </a:r>
            <a:r>
              <a:rPr lang="en-US" dirty="0" err="1"/>
              <a:t>Njálssynir</a:t>
            </a:r>
            <a:r>
              <a:rPr lang="en-US" dirty="0"/>
              <a:t> </a:t>
            </a:r>
            <a:r>
              <a:rPr lang="en-US" dirty="0" err="1"/>
              <a:t>verða</a:t>
            </a:r>
            <a:r>
              <a:rPr lang="en-US" dirty="0"/>
              <a:t> afar </a:t>
            </a:r>
            <a:r>
              <a:rPr lang="en-US" dirty="0" err="1"/>
              <a:t>góðir</a:t>
            </a:r>
            <a:r>
              <a:rPr lang="en-US" dirty="0"/>
              <a:t> </a:t>
            </a:r>
            <a:r>
              <a:rPr lang="en-US" dirty="0" err="1"/>
              <a:t>vinir</a:t>
            </a:r>
            <a:r>
              <a:rPr lang="en-US" dirty="0"/>
              <a:t>. </a:t>
            </a:r>
          </a:p>
          <a:p>
            <a:endParaRPr lang="is-I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95. kafli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Flosi Þórðarson ~ Steinvör Halldóttir (dóttir Síðu-Halls) - búa á Svínafelli í Öræfum </a:t>
            </a:r>
          </a:p>
          <a:p>
            <a:endParaRPr lang="en-US"/>
          </a:p>
          <a:p>
            <a:r>
              <a:rPr lang="en-US"/>
              <a:t>Hildigunnur Starkaðardóttir er bróðurdóttir Flosa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642918"/>
            <a:ext cx="8229600" cy="561975"/>
          </a:xfrm>
        </p:spPr>
        <p:txBody>
          <a:bodyPr/>
          <a:lstStyle/>
          <a:p>
            <a:r>
              <a:rPr lang="is-IS" sz="4000" dirty="0"/>
              <a:t>96. kafli</a:t>
            </a:r>
            <a:endParaRPr lang="en-US" sz="4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71612"/>
            <a:ext cx="7772400" cy="4524388"/>
          </a:xfrm>
        </p:spPr>
        <p:txBody>
          <a:bodyPr/>
          <a:lstStyle/>
          <a:p>
            <a:pPr lvl="1">
              <a:lnSpc>
                <a:spcPct val="80000"/>
              </a:lnSpc>
              <a:buNone/>
            </a:pPr>
            <a:r>
              <a:rPr lang="en-US" sz="2000" dirty="0" smtClean="0"/>
              <a:t>			</a:t>
            </a:r>
            <a:r>
              <a:rPr lang="en-US" sz="2400" dirty="0" err="1" smtClean="0"/>
              <a:t>Síðu-Hallur</a:t>
            </a:r>
            <a:r>
              <a:rPr lang="en-US" sz="2400" dirty="0" smtClean="0"/>
              <a:t> </a:t>
            </a:r>
            <a:r>
              <a:rPr lang="en-US" sz="2400" dirty="0"/>
              <a:t>~ </a:t>
            </a:r>
            <a:r>
              <a:rPr lang="en-US" sz="2400" dirty="0" err="1"/>
              <a:t>Jóreiður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            _______________________ </a:t>
            </a:r>
            <a:br>
              <a:rPr lang="en-US" sz="2400" dirty="0"/>
            </a:br>
            <a:r>
              <a:rPr lang="en-US" sz="2400" dirty="0"/>
              <a:t>                    |                |                | </a:t>
            </a:r>
            <a:br>
              <a:rPr lang="en-US" sz="2400" dirty="0"/>
            </a:br>
            <a:r>
              <a:rPr lang="en-US" sz="2400" dirty="0"/>
              <a:t>            Þorsteinn       </a:t>
            </a:r>
            <a:r>
              <a:rPr lang="en-US" sz="2400" dirty="0" err="1"/>
              <a:t>Egill</a:t>
            </a:r>
            <a:r>
              <a:rPr lang="en-US" sz="2400" dirty="0"/>
              <a:t>       </a:t>
            </a:r>
            <a:r>
              <a:rPr lang="en-US" sz="2400" dirty="0" err="1"/>
              <a:t>Þiðrandi</a:t>
            </a:r>
            <a:r>
              <a:rPr lang="en-US" sz="2400" dirty="0"/>
              <a:t> 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 err="1"/>
              <a:t>Bróðir</a:t>
            </a:r>
            <a:r>
              <a:rPr lang="en-US" sz="2400" dirty="0"/>
              <a:t> </a:t>
            </a:r>
            <a:r>
              <a:rPr lang="en-US" sz="2400" dirty="0" err="1"/>
              <a:t>Síðu</a:t>
            </a:r>
            <a:r>
              <a:rPr lang="en-US" sz="2400" dirty="0"/>
              <a:t>-Halls </a:t>
            </a:r>
            <a:r>
              <a:rPr lang="en-US" sz="2400" dirty="0" err="1"/>
              <a:t>er</a:t>
            </a:r>
            <a:r>
              <a:rPr lang="en-US" sz="2400" dirty="0"/>
              <a:t> Þorsteinn, </a:t>
            </a:r>
            <a:r>
              <a:rPr lang="en-US" sz="2400" dirty="0" err="1"/>
              <a:t>faðir</a:t>
            </a:r>
            <a:r>
              <a:rPr lang="en-US" sz="2400" dirty="0"/>
              <a:t> </a:t>
            </a:r>
            <a:r>
              <a:rPr lang="en-US" sz="2400" dirty="0" err="1"/>
              <a:t>Kols</a:t>
            </a:r>
            <a:r>
              <a:rPr lang="en-US" sz="2400" dirty="0"/>
              <a:t>. </a:t>
            </a:r>
            <a:br>
              <a:rPr lang="en-US" sz="2400" dirty="0"/>
            </a:br>
            <a:r>
              <a:rPr lang="en-US" sz="2400" dirty="0"/>
              <a:t>  </a:t>
            </a:r>
            <a:br>
              <a:rPr lang="en-US" sz="2400" dirty="0"/>
            </a:br>
            <a:r>
              <a:rPr lang="en-US" sz="2400" dirty="0"/>
              <a:t>  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/>
              <a:t>                </a:t>
            </a:r>
            <a:r>
              <a:rPr lang="en-US" sz="2400" dirty="0" smtClean="0"/>
              <a:t>	</a:t>
            </a:r>
            <a:r>
              <a:rPr lang="en-US" sz="2400" dirty="0" err="1" smtClean="0"/>
              <a:t>Holta</a:t>
            </a:r>
            <a:r>
              <a:rPr lang="en-US" sz="2400" dirty="0" smtClean="0"/>
              <a:t> </a:t>
            </a:r>
            <a:r>
              <a:rPr lang="en-US" sz="2400" dirty="0" err="1"/>
              <a:t>Þórir</a:t>
            </a:r>
            <a:r>
              <a:rPr lang="en-US" sz="2400" dirty="0"/>
              <a:t>  (</a:t>
            </a:r>
            <a:r>
              <a:rPr lang="en-US" sz="2400" dirty="0" err="1"/>
              <a:t>bróðir</a:t>
            </a:r>
            <a:r>
              <a:rPr lang="en-US" sz="2400" dirty="0"/>
              <a:t> </a:t>
            </a:r>
            <a:r>
              <a:rPr lang="en-US" sz="2400" dirty="0" err="1"/>
              <a:t>Njáls</a:t>
            </a:r>
            <a:r>
              <a:rPr lang="en-US" sz="2400" dirty="0"/>
              <a:t>)~ </a:t>
            </a:r>
            <a:r>
              <a:rPr lang="en-US" sz="2400" dirty="0" err="1"/>
              <a:t>kvk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           _____________________________ </a:t>
            </a:r>
            <a:br>
              <a:rPr lang="en-US" sz="2400" dirty="0"/>
            </a:br>
            <a:r>
              <a:rPr lang="en-US" sz="2400" dirty="0"/>
              <a:t>            |                                |                    | </a:t>
            </a:r>
            <a:br>
              <a:rPr lang="en-US" sz="2400" dirty="0"/>
            </a:br>
            <a:r>
              <a:rPr lang="en-US" sz="2400" dirty="0" err="1"/>
              <a:t>Þorgeir</a:t>
            </a:r>
            <a:r>
              <a:rPr lang="en-US" sz="2400" dirty="0"/>
              <a:t> </a:t>
            </a:r>
            <a:r>
              <a:rPr lang="en-US" sz="2400" dirty="0" err="1"/>
              <a:t>skorargeir</a:t>
            </a:r>
            <a:r>
              <a:rPr lang="en-US" sz="2400" dirty="0"/>
              <a:t>    </a:t>
            </a:r>
            <a:r>
              <a:rPr lang="en-US" sz="2400" dirty="0" err="1"/>
              <a:t>Þorleifur</a:t>
            </a:r>
            <a:r>
              <a:rPr lang="en-US" sz="2400" dirty="0"/>
              <a:t> </a:t>
            </a:r>
            <a:r>
              <a:rPr lang="en-US" sz="2400" dirty="0" err="1"/>
              <a:t>krákur</a:t>
            </a:r>
            <a:r>
              <a:rPr lang="en-US" sz="2400" dirty="0"/>
              <a:t>    </a:t>
            </a:r>
            <a:r>
              <a:rPr lang="en-US" sz="2400" dirty="0" err="1"/>
              <a:t>Þorgrímur</a:t>
            </a:r>
            <a:r>
              <a:rPr lang="en-US" sz="2400" dirty="0"/>
              <a:t> </a:t>
            </a:r>
            <a:r>
              <a:rPr lang="en-US" sz="2400" dirty="0" err="1"/>
              <a:t>hinn</a:t>
            </a:r>
            <a:r>
              <a:rPr lang="en-US" sz="2400" dirty="0"/>
              <a:t> </a:t>
            </a:r>
            <a:r>
              <a:rPr lang="en-US" sz="2400" dirty="0" smtClean="0"/>
              <a:t>								</a:t>
            </a:r>
            <a:r>
              <a:rPr lang="en-US" sz="2400" dirty="0" err="1" smtClean="0"/>
              <a:t>mikli</a:t>
            </a:r>
            <a:r>
              <a:rPr lang="en-US" sz="2400" dirty="0" smtClean="0"/>
              <a:t>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 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83. kafli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Grímur og Helgi Njálssynir villast af leið og lenda á Skotlandi. </a:t>
            </a:r>
            <a:endParaRPr lang="is-IS"/>
          </a:p>
          <a:p>
            <a:r>
              <a:rPr lang="en-GB"/>
              <a:t>13 skip koma á móti þeim og Grjótgarður og Snækólfur víkingaforingjar segjast drepa þá ef þeir láti ekki allt sitt fé. </a:t>
            </a:r>
            <a:endParaRPr lang="is-IS"/>
          </a:p>
          <a:p>
            <a:r>
              <a:rPr lang="en-GB"/>
              <a:t>Grímur og Helgi vilja berjast til síðasta manns. 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97. kafli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Njáll</a:t>
            </a:r>
            <a:r>
              <a:rPr lang="en-US" dirty="0"/>
              <a:t> </a:t>
            </a:r>
            <a:r>
              <a:rPr lang="en-US" dirty="0" err="1"/>
              <a:t>biður</a:t>
            </a:r>
            <a:r>
              <a:rPr lang="en-US" dirty="0"/>
              <a:t> </a:t>
            </a:r>
            <a:r>
              <a:rPr lang="en-US" dirty="0" err="1"/>
              <a:t>Hildigunnar</a:t>
            </a:r>
            <a:r>
              <a:rPr lang="en-US" dirty="0"/>
              <a:t> </a:t>
            </a:r>
            <a:r>
              <a:rPr lang="en-US" dirty="0" err="1"/>
              <a:t>Starkaðardóttur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handa</a:t>
            </a:r>
            <a:r>
              <a:rPr lang="en-US" dirty="0"/>
              <a:t> </a:t>
            </a:r>
            <a:r>
              <a:rPr lang="en-US" dirty="0" err="1"/>
              <a:t>Höskuldi</a:t>
            </a:r>
            <a:r>
              <a:rPr lang="en-US" dirty="0"/>
              <a:t> </a:t>
            </a:r>
            <a:r>
              <a:rPr lang="en-US" dirty="0" err="1"/>
              <a:t>Þráinssyni</a:t>
            </a:r>
            <a:r>
              <a:rPr lang="en-US" dirty="0"/>
              <a:t>, </a:t>
            </a:r>
            <a:r>
              <a:rPr lang="en-US" dirty="0" err="1"/>
              <a:t>fóstursyni</a:t>
            </a:r>
            <a:r>
              <a:rPr lang="en-US" dirty="0"/>
              <a:t> </a:t>
            </a:r>
            <a:r>
              <a:rPr lang="en-US" dirty="0" err="1"/>
              <a:t>sínum</a:t>
            </a:r>
            <a:r>
              <a:rPr lang="en-US" dirty="0"/>
              <a:t>. </a:t>
            </a:r>
            <a:r>
              <a:rPr lang="en-US" dirty="0" err="1"/>
              <a:t>Hildigunnur</a:t>
            </a:r>
            <a:r>
              <a:rPr lang="en-US" dirty="0"/>
              <a:t> </a:t>
            </a:r>
            <a:r>
              <a:rPr lang="en-US" dirty="0" err="1"/>
              <a:t>vill</a:t>
            </a:r>
            <a:r>
              <a:rPr lang="en-US" dirty="0"/>
              <a:t> </a:t>
            </a:r>
            <a:r>
              <a:rPr lang="en-US" dirty="0" err="1"/>
              <a:t>ekki</a:t>
            </a:r>
            <a:r>
              <a:rPr lang="en-US" dirty="0"/>
              <a:t> </a:t>
            </a:r>
            <a:r>
              <a:rPr lang="en-US" dirty="0" err="1"/>
              <a:t>giftast</a:t>
            </a:r>
            <a:r>
              <a:rPr lang="en-US" dirty="0"/>
              <a:t> </a:t>
            </a:r>
            <a:r>
              <a:rPr lang="en-US" dirty="0" err="1"/>
              <a:t>goðorðslausum</a:t>
            </a:r>
            <a:r>
              <a:rPr lang="en-US" dirty="0"/>
              <a:t> </a:t>
            </a:r>
            <a:r>
              <a:rPr lang="en-US" dirty="0" err="1"/>
              <a:t>manni</a:t>
            </a:r>
            <a:r>
              <a:rPr lang="en-US" dirty="0"/>
              <a:t>. En </a:t>
            </a:r>
            <a:r>
              <a:rPr lang="en-US" dirty="0" err="1"/>
              <a:t>ef</a:t>
            </a:r>
            <a:r>
              <a:rPr lang="en-US" dirty="0"/>
              <a:t> </a:t>
            </a:r>
            <a:r>
              <a:rPr lang="en-US" dirty="0" err="1"/>
              <a:t>Höskuldur</a:t>
            </a:r>
            <a:r>
              <a:rPr lang="en-US" dirty="0"/>
              <a:t> </a:t>
            </a:r>
            <a:r>
              <a:rPr lang="en-US" dirty="0" err="1"/>
              <a:t>hefði</a:t>
            </a:r>
            <a:r>
              <a:rPr lang="en-US" dirty="0"/>
              <a:t> </a:t>
            </a:r>
            <a:r>
              <a:rPr lang="en-US" dirty="0" err="1"/>
              <a:t>goðorð</a:t>
            </a:r>
            <a:r>
              <a:rPr lang="en-US" dirty="0"/>
              <a:t> </a:t>
            </a:r>
            <a:r>
              <a:rPr lang="en-US" dirty="0" err="1"/>
              <a:t>væri</a:t>
            </a:r>
            <a:r>
              <a:rPr lang="en-US" dirty="0"/>
              <a:t> </a:t>
            </a:r>
            <a:r>
              <a:rPr lang="en-US" dirty="0" err="1"/>
              <a:t>hún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í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giftast</a:t>
            </a:r>
            <a:r>
              <a:rPr lang="en-US" dirty="0"/>
              <a:t> </a:t>
            </a:r>
            <a:r>
              <a:rPr lang="en-US" dirty="0" err="1"/>
              <a:t>honum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Njáll</a:t>
            </a:r>
            <a:r>
              <a:rPr lang="en-US" dirty="0" smtClean="0"/>
              <a:t> </a:t>
            </a:r>
            <a:r>
              <a:rPr lang="en-US" dirty="0" err="1"/>
              <a:t>biður</a:t>
            </a:r>
            <a:r>
              <a:rPr lang="en-US" dirty="0"/>
              <a:t> um 3 </a:t>
            </a:r>
            <a:r>
              <a:rPr lang="en-US" dirty="0" err="1"/>
              <a:t>vetra</a:t>
            </a:r>
            <a:r>
              <a:rPr lang="en-US" dirty="0"/>
              <a:t> </a:t>
            </a:r>
            <a:r>
              <a:rPr lang="en-US" dirty="0" err="1"/>
              <a:t>frest</a:t>
            </a:r>
            <a:r>
              <a:rPr lang="en-US" dirty="0"/>
              <a:t> og </a:t>
            </a:r>
            <a:r>
              <a:rPr lang="en-US" dirty="0" err="1"/>
              <a:t>reynir</a:t>
            </a:r>
            <a:r>
              <a:rPr lang="en-US" dirty="0"/>
              <a:t> </a:t>
            </a:r>
            <a:r>
              <a:rPr lang="en-US" dirty="0" err="1"/>
              <a:t>svo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kaupa</a:t>
            </a:r>
            <a:r>
              <a:rPr lang="en-US" dirty="0"/>
              <a:t> </a:t>
            </a:r>
            <a:r>
              <a:rPr lang="en-US" dirty="0" err="1"/>
              <a:t>goðorð</a:t>
            </a:r>
            <a:r>
              <a:rPr lang="en-US" dirty="0"/>
              <a:t> </a:t>
            </a:r>
            <a:r>
              <a:rPr lang="en-US" dirty="0" err="1"/>
              <a:t>handa</a:t>
            </a:r>
            <a:r>
              <a:rPr lang="en-US" dirty="0"/>
              <a:t> </a:t>
            </a:r>
            <a:r>
              <a:rPr lang="en-US" dirty="0" err="1"/>
              <a:t>Höskuldi</a:t>
            </a:r>
            <a:r>
              <a:rPr lang="en-US" dirty="0"/>
              <a:t> en </a:t>
            </a:r>
            <a:r>
              <a:rPr lang="en-US" dirty="0" err="1"/>
              <a:t>enginn</a:t>
            </a:r>
            <a:r>
              <a:rPr lang="en-US" dirty="0"/>
              <a:t> </a:t>
            </a:r>
            <a:r>
              <a:rPr lang="en-US" dirty="0" err="1"/>
              <a:t>vill</a:t>
            </a:r>
            <a:r>
              <a:rPr lang="en-US" dirty="0"/>
              <a:t> </a:t>
            </a:r>
            <a:r>
              <a:rPr lang="en-US" dirty="0" err="1"/>
              <a:t>selja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97. kafli, frh.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Njáll</a:t>
            </a:r>
            <a:r>
              <a:rPr lang="en-US" dirty="0"/>
              <a:t> </a:t>
            </a:r>
            <a:r>
              <a:rPr lang="en-US" dirty="0" err="1"/>
              <a:t>kemur</a:t>
            </a:r>
            <a:r>
              <a:rPr lang="en-US" dirty="0"/>
              <a:t> inn </a:t>
            </a:r>
            <a:r>
              <a:rPr lang="en-US" dirty="0" err="1"/>
              <a:t>stjórnsýslubreytingu</a:t>
            </a:r>
            <a:r>
              <a:rPr lang="en-US" dirty="0"/>
              <a:t> á </a:t>
            </a:r>
            <a:r>
              <a:rPr lang="en-US" dirty="0" err="1"/>
              <a:t>Alþingi</a:t>
            </a:r>
            <a:r>
              <a:rPr lang="en-US" dirty="0"/>
              <a:t> </a:t>
            </a:r>
            <a:r>
              <a:rPr lang="en-US" dirty="0" err="1"/>
              <a:t>þannig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goðorðum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fjölgað</a:t>
            </a:r>
            <a:r>
              <a:rPr lang="en-US" dirty="0"/>
              <a:t> og </a:t>
            </a:r>
            <a:r>
              <a:rPr lang="en-US" dirty="0" err="1"/>
              <a:t>stofnað</a:t>
            </a:r>
            <a:r>
              <a:rPr lang="en-US" dirty="0"/>
              <a:t> </a:t>
            </a:r>
            <a:r>
              <a:rPr lang="en-US" dirty="0" err="1"/>
              <a:t>nýtt</a:t>
            </a:r>
            <a:r>
              <a:rPr lang="en-US" dirty="0"/>
              <a:t> </a:t>
            </a:r>
            <a:r>
              <a:rPr lang="en-US" dirty="0" err="1"/>
              <a:t>goðorð</a:t>
            </a:r>
            <a:r>
              <a:rPr lang="en-US" dirty="0"/>
              <a:t> í </a:t>
            </a:r>
            <a:r>
              <a:rPr lang="en-US" dirty="0" err="1"/>
              <a:t>Hvítanesi</a:t>
            </a:r>
            <a:r>
              <a:rPr lang="en-US" dirty="0"/>
              <a:t> (</a:t>
            </a:r>
            <a:r>
              <a:rPr lang="en-US" dirty="0" err="1"/>
              <a:t>sennilega</a:t>
            </a:r>
            <a:r>
              <a:rPr lang="en-US" dirty="0"/>
              <a:t> í </a:t>
            </a:r>
            <a:r>
              <a:rPr lang="en-US" dirty="0" err="1"/>
              <a:t>Landeyjum</a:t>
            </a:r>
            <a:r>
              <a:rPr lang="en-US" dirty="0"/>
              <a:t>)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Höskuldur</a:t>
            </a:r>
            <a:r>
              <a:rPr lang="en-US" dirty="0"/>
              <a:t> </a:t>
            </a:r>
            <a:r>
              <a:rPr lang="en-US" dirty="0" err="1"/>
              <a:t>fær</a:t>
            </a:r>
            <a:r>
              <a:rPr lang="en-US" dirty="0"/>
              <a:t>. 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r>
              <a:rPr lang="en-US" dirty="0" err="1"/>
              <a:t>Höskuldur</a:t>
            </a:r>
            <a:r>
              <a:rPr lang="en-US" dirty="0"/>
              <a:t> </a:t>
            </a:r>
            <a:r>
              <a:rPr lang="en-US" dirty="0" err="1"/>
              <a:t>fær</a:t>
            </a:r>
            <a:r>
              <a:rPr lang="en-US" dirty="0"/>
              <a:t> </a:t>
            </a:r>
            <a:r>
              <a:rPr lang="en-US" dirty="0" err="1"/>
              <a:t>Hildigunnar</a:t>
            </a:r>
            <a:r>
              <a:rPr lang="en-US" dirty="0"/>
              <a:t> og </a:t>
            </a:r>
            <a:r>
              <a:rPr lang="en-US" dirty="0" err="1"/>
              <a:t>þau</a:t>
            </a:r>
            <a:r>
              <a:rPr lang="en-US" dirty="0"/>
              <a:t> </a:t>
            </a:r>
            <a:r>
              <a:rPr lang="en-US" dirty="0" err="1"/>
              <a:t>búa</a:t>
            </a:r>
            <a:r>
              <a:rPr lang="en-US" dirty="0"/>
              <a:t> í </a:t>
            </a:r>
            <a:r>
              <a:rPr lang="en-US" dirty="0" err="1"/>
              <a:t>Ossabæ</a:t>
            </a:r>
            <a:r>
              <a:rPr lang="en-US" dirty="0"/>
              <a:t> (</a:t>
            </a:r>
            <a:r>
              <a:rPr lang="en-US" dirty="0" err="1"/>
              <a:t>Vorsabæ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97. kafli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s-IS" sz="2800" dirty="0"/>
              <a:t>Fimmtardómur:  Nokkurs konar hæstiréttur sem Njáll lætur stofna. Hann á að skipa 4 x 12 = 48 mönnum en síðan skal ryðja 12 manns úr kvið þannig að málin dæmi 36 manna kviðdómur. </a:t>
            </a:r>
          </a:p>
          <a:p>
            <a:pPr>
              <a:lnSpc>
                <a:spcPct val="90000"/>
              </a:lnSpc>
            </a:pPr>
            <a:r>
              <a:rPr lang="is-IS" sz="2800" dirty="0"/>
              <a:t>Fyrir voru til 3 fjórðungsdómar, þar sem dæmdu 3 x 12 = 36 manns.</a:t>
            </a:r>
          </a:p>
          <a:p>
            <a:pPr>
              <a:lnSpc>
                <a:spcPct val="90000"/>
              </a:lnSpc>
            </a:pPr>
            <a:r>
              <a:rPr lang="is-IS" sz="2800" dirty="0"/>
              <a:t>Goðorð voru upphaflega 36, síðan bættust við 3, </a:t>
            </a:r>
            <a:r>
              <a:rPr lang="is-IS" sz="2800" b="1" dirty="0"/>
              <a:t>loks verður að bæta við 9 nýjum goðorðum með tilkomu </a:t>
            </a:r>
            <a:r>
              <a:rPr lang="is-IS" sz="2800" b="1" dirty="0" smtClean="0"/>
              <a:t>fimmtardóms</a:t>
            </a:r>
            <a:r>
              <a:rPr lang="is-IS" sz="2800" dirty="0" smtClean="0"/>
              <a:t>.</a:t>
            </a:r>
            <a:endParaRPr lang="is-IS" sz="2800" dirty="0"/>
          </a:p>
          <a:p>
            <a:pPr>
              <a:lnSpc>
                <a:spcPct val="90000"/>
              </a:lnSpc>
            </a:pPr>
            <a:r>
              <a:rPr lang="is-IS" sz="2800" dirty="0"/>
              <a:t>Sjá nánar skýringar bls. 539 o.áfr.</a:t>
            </a:r>
            <a:endParaRPr lang="en-US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98. kafli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GB" sz="2800" dirty="0" smtClean="0"/>
              <a:t>Á </a:t>
            </a:r>
            <a:r>
              <a:rPr lang="en-GB" sz="2800" dirty="0" err="1"/>
              <a:t>Sámsstöðum</a:t>
            </a:r>
            <a:r>
              <a:rPr lang="en-GB" sz="2800" dirty="0"/>
              <a:t> </a:t>
            </a:r>
            <a:r>
              <a:rPr lang="en-GB" sz="2800" dirty="0" err="1"/>
              <a:t>búa</a:t>
            </a:r>
            <a:r>
              <a:rPr lang="en-GB" sz="2800" dirty="0"/>
              <a:t>: </a:t>
            </a:r>
          </a:p>
          <a:p>
            <a:r>
              <a:rPr lang="en-GB" sz="2800" dirty="0" err="1" smtClean="0"/>
              <a:t>Lýtingur</a:t>
            </a:r>
            <a:r>
              <a:rPr lang="en-GB" sz="2800" dirty="0" smtClean="0"/>
              <a:t> </a:t>
            </a:r>
            <a:r>
              <a:rPr lang="en-GB" sz="2800" dirty="0"/>
              <a:t>~ </a:t>
            </a:r>
            <a:r>
              <a:rPr lang="en-GB" sz="2800" dirty="0" err="1"/>
              <a:t>Steinvör</a:t>
            </a:r>
            <a:r>
              <a:rPr lang="en-GB" sz="2800" dirty="0"/>
              <a:t> </a:t>
            </a:r>
            <a:r>
              <a:rPr lang="en-GB" sz="2800" dirty="0" err="1"/>
              <a:t>Sigfúsdóttir</a:t>
            </a:r>
            <a:r>
              <a:rPr lang="en-GB" sz="2800" dirty="0"/>
              <a:t> (</a:t>
            </a:r>
            <a:r>
              <a:rPr lang="en-GB" sz="2800" dirty="0" err="1"/>
              <a:t>systir</a:t>
            </a:r>
            <a:r>
              <a:rPr lang="en-GB" sz="2800" dirty="0"/>
              <a:t> </a:t>
            </a:r>
            <a:r>
              <a:rPr lang="en-GB" sz="2800" dirty="0" err="1"/>
              <a:t>Þráins</a:t>
            </a:r>
            <a:r>
              <a:rPr lang="en-GB" sz="2800" dirty="0"/>
              <a:t> </a:t>
            </a:r>
            <a:r>
              <a:rPr lang="en-GB" sz="2800" dirty="0" err="1"/>
              <a:t>Sigfússonar</a:t>
            </a:r>
            <a:r>
              <a:rPr lang="en-GB" sz="2800" dirty="0" smtClean="0"/>
              <a:t>),  </a:t>
            </a:r>
          </a:p>
          <a:p>
            <a:r>
              <a:rPr lang="en-GB" sz="2800" dirty="0" err="1"/>
              <a:t>B</a:t>
            </a:r>
            <a:r>
              <a:rPr lang="en-GB" sz="2800" dirty="0" err="1" smtClean="0"/>
              <a:t>ræður</a:t>
            </a:r>
            <a:r>
              <a:rPr lang="en-GB" sz="2800" dirty="0" smtClean="0"/>
              <a:t> </a:t>
            </a:r>
            <a:r>
              <a:rPr lang="en-GB" sz="2800" dirty="0" err="1" smtClean="0"/>
              <a:t>Lýtings</a:t>
            </a:r>
            <a:r>
              <a:rPr lang="en-GB" sz="2800" dirty="0" smtClean="0"/>
              <a:t> </a:t>
            </a:r>
            <a:r>
              <a:rPr lang="en-GB" sz="2800" dirty="0" err="1" smtClean="0"/>
              <a:t>eru</a:t>
            </a:r>
            <a:r>
              <a:rPr lang="en-GB" sz="2800" dirty="0" smtClean="0"/>
              <a:t> </a:t>
            </a:r>
            <a:r>
              <a:rPr lang="en-GB" sz="2800" dirty="0" err="1"/>
              <a:t>Hallsteinn</a:t>
            </a:r>
            <a:r>
              <a:rPr lang="en-GB" sz="2800" dirty="0"/>
              <a:t> </a:t>
            </a:r>
            <a:r>
              <a:rPr lang="en-GB" sz="2800" dirty="0" smtClean="0"/>
              <a:t>og </a:t>
            </a:r>
            <a:r>
              <a:rPr lang="en-GB" sz="2800" dirty="0" err="1" smtClean="0"/>
              <a:t>Hallgrímur</a:t>
            </a:r>
            <a:endParaRPr lang="en-GB" sz="2800" dirty="0"/>
          </a:p>
          <a:p>
            <a:r>
              <a:rPr lang="en-GB" sz="2800" dirty="0" err="1"/>
              <a:t>Höskuldur</a:t>
            </a:r>
            <a:r>
              <a:rPr lang="en-GB" sz="2800" dirty="0"/>
              <a:t> </a:t>
            </a:r>
            <a:r>
              <a:rPr lang="en-GB" sz="2800" dirty="0" err="1"/>
              <a:t>Njálsson</a:t>
            </a:r>
            <a:r>
              <a:rPr lang="en-GB" sz="2800" dirty="0"/>
              <a:t> </a:t>
            </a:r>
            <a:r>
              <a:rPr lang="en-GB" sz="2800" dirty="0" err="1"/>
              <a:t>ríður</a:t>
            </a:r>
            <a:r>
              <a:rPr lang="en-GB" sz="2800" dirty="0"/>
              <a:t> </a:t>
            </a:r>
            <a:r>
              <a:rPr lang="en-GB" sz="2800" dirty="0" err="1"/>
              <a:t>jafnan</a:t>
            </a:r>
            <a:r>
              <a:rPr lang="en-GB" sz="2800" dirty="0"/>
              <a:t> um </a:t>
            </a:r>
            <a:r>
              <a:rPr lang="en-GB" sz="2800" dirty="0" err="1"/>
              <a:t>hlað</a:t>
            </a:r>
            <a:r>
              <a:rPr lang="en-GB" sz="2800" dirty="0"/>
              <a:t> á </a:t>
            </a:r>
            <a:r>
              <a:rPr lang="en-GB" sz="2800" dirty="0" err="1"/>
              <a:t>Sámsstöðum</a:t>
            </a:r>
            <a:r>
              <a:rPr lang="en-GB" sz="2800" dirty="0"/>
              <a:t> og </a:t>
            </a:r>
            <a:r>
              <a:rPr lang="en-GB" sz="2800" dirty="0" err="1"/>
              <a:t>það</a:t>
            </a:r>
            <a:r>
              <a:rPr lang="en-GB" sz="2800" dirty="0"/>
              <a:t> </a:t>
            </a:r>
            <a:r>
              <a:rPr lang="en-GB" sz="2800" dirty="0" err="1"/>
              <a:t>pirrar</a:t>
            </a:r>
            <a:r>
              <a:rPr lang="en-GB" sz="2800" dirty="0"/>
              <a:t> </a:t>
            </a:r>
            <a:r>
              <a:rPr lang="en-GB" sz="2800" dirty="0" err="1"/>
              <a:t>Lýting</a:t>
            </a:r>
            <a:r>
              <a:rPr lang="en-GB" sz="2800" dirty="0"/>
              <a:t>. </a:t>
            </a:r>
            <a:r>
              <a:rPr lang="en-GB" sz="2800" dirty="0" err="1"/>
              <a:t>Lýtingur</a:t>
            </a:r>
            <a:r>
              <a:rPr lang="en-GB" sz="2800" dirty="0"/>
              <a:t> </a:t>
            </a:r>
            <a:r>
              <a:rPr lang="en-GB" sz="2800" dirty="0" err="1"/>
              <a:t>býðst</a:t>
            </a:r>
            <a:r>
              <a:rPr lang="en-GB" sz="2800" dirty="0"/>
              <a:t> </a:t>
            </a:r>
            <a:r>
              <a:rPr lang="en-GB" sz="2800" dirty="0" err="1"/>
              <a:t>til</a:t>
            </a:r>
            <a:r>
              <a:rPr lang="en-GB" sz="2800" dirty="0"/>
              <a:t> </a:t>
            </a:r>
            <a:r>
              <a:rPr lang="en-GB" sz="2800" dirty="0" err="1"/>
              <a:t>að</a:t>
            </a:r>
            <a:r>
              <a:rPr lang="en-GB" sz="2800" dirty="0"/>
              <a:t> </a:t>
            </a:r>
            <a:r>
              <a:rPr lang="en-GB" sz="2800" dirty="0" err="1"/>
              <a:t>hjálpa</a:t>
            </a:r>
            <a:r>
              <a:rPr lang="en-GB" sz="2800" dirty="0"/>
              <a:t> </a:t>
            </a:r>
            <a:r>
              <a:rPr lang="en-GB" sz="2800" dirty="0" err="1"/>
              <a:t>Höskuldi</a:t>
            </a:r>
            <a:r>
              <a:rPr lang="en-GB" sz="2800" dirty="0"/>
              <a:t> </a:t>
            </a:r>
            <a:r>
              <a:rPr lang="en-GB" sz="2800" dirty="0" err="1"/>
              <a:t>Þráinssyni</a:t>
            </a:r>
            <a:r>
              <a:rPr lang="en-GB" sz="2800" dirty="0"/>
              <a:t> </a:t>
            </a:r>
            <a:r>
              <a:rPr lang="en-GB" sz="2800" dirty="0" err="1"/>
              <a:t>til</a:t>
            </a:r>
            <a:r>
              <a:rPr lang="en-GB" sz="2800" dirty="0"/>
              <a:t> </a:t>
            </a:r>
            <a:r>
              <a:rPr lang="en-GB" sz="2800" dirty="0" err="1"/>
              <a:t>að</a:t>
            </a:r>
            <a:r>
              <a:rPr lang="en-GB" sz="2800" dirty="0"/>
              <a:t> </a:t>
            </a:r>
            <a:r>
              <a:rPr lang="en-GB" sz="2800" dirty="0" err="1"/>
              <a:t>drepa</a:t>
            </a:r>
            <a:r>
              <a:rPr lang="en-GB" sz="2800" dirty="0"/>
              <a:t> </a:t>
            </a:r>
            <a:r>
              <a:rPr lang="en-GB" sz="2800" dirty="0" err="1"/>
              <a:t>Höskuld</a:t>
            </a:r>
            <a:r>
              <a:rPr lang="en-GB" sz="2800" dirty="0"/>
              <a:t> </a:t>
            </a:r>
            <a:r>
              <a:rPr lang="en-GB" sz="2800" dirty="0" err="1"/>
              <a:t>Njálsson</a:t>
            </a:r>
            <a:r>
              <a:rPr lang="en-GB" sz="2800" dirty="0"/>
              <a:t>. </a:t>
            </a:r>
            <a:r>
              <a:rPr lang="en-GB" sz="2800" dirty="0" err="1"/>
              <a:t>Höskuldur</a:t>
            </a:r>
            <a:r>
              <a:rPr lang="en-GB" sz="2800" dirty="0"/>
              <a:t> </a:t>
            </a:r>
            <a:r>
              <a:rPr lang="en-GB" sz="2800" dirty="0" err="1"/>
              <a:t>Þráinsson</a:t>
            </a:r>
            <a:r>
              <a:rPr lang="en-GB" sz="2800" dirty="0"/>
              <a:t> </a:t>
            </a:r>
            <a:r>
              <a:rPr lang="en-GB" sz="2800" dirty="0" err="1"/>
              <a:t>móðgast</a:t>
            </a:r>
            <a:r>
              <a:rPr lang="en-GB" sz="2800" dirty="0"/>
              <a:t> </a:t>
            </a:r>
            <a:r>
              <a:rPr lang="en-GB" sz="2800" dirty="0" err="1"/>
              <a:t>við</a:t>
            </a:r>
            <a:r>
              <a:rPr lang="en-GB" sz="2800" dirty="0"/>
              <a:t> </a:t>
            </a:r>
            <a:r>
              <a:rPr lang="en-GB" sz="2800" dirty="0" err="1"/>
              <a:t>það</a:t>
            </a:r>
            <a:r>
              <a:rPr lang="en-GB" sz="2800" dirty="0"/>
              <a:t> </a:t>
            </a:r>
            <a:r>
              <a:rPr lang="en-GB" sz="2800" dirty="0" err="1"/>
              <a:t>boð</a:t>
            </a:r>
            <a:endParaRPr lang="en-GB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98. kafli frh.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Lýtingur</a:t>
            </a:r>
            <a:r>
              <a:rPr lang="en-GB" dirty="0"/>
              <a:t> </a:t>
            </a:r>
            <a:r>
              <a:rPr lang="en-GB" dirty="0" err="1"/>
              <a:t>reynir</a:t>
            </a:r>
            <a:r>
              <a:rPr lang="en-GB" dirty="0"/>
              <a:t> </a:t>
            </a:r>
            <a:r>
              <a:rPr lang="en-GB" dirty="0" err="1"/>
              <a:t>þá</a:t>
            </a:r>
            <a:r>
              <a:rPr lang="en-GB" dirty="0"/>
              <a:t> </a:t>
            </a:r>
            <a:r>
              <a:rPr lang="en-GB" dirty="0" err="1"/>
              <a:t>að</a:t>
            </a:r>
            <a:r>
              <a:rPr lang="en-GB" dirty="0"/>
              <a:t> </a:t>
            </a:r>
            <a:r>
              <a:rPr lang="en-GB" dirty="0" err="1"/>
              <a:t>fá</a:t>
            </a:r>
            <a:r>
              <a:rPr lang="en-GB" dirty="0"/>
              <a:t> </a:t>
            </a:r>
            <a:r>
              <a:rPr lang="en-GB" dirty="0" err="1"/>
              <a:t>Grana</a:t>
            </a:r>
            <a:r>
              <a:rPr lang="en-GB" dirty="0"/>
              <a:t> </a:t>
            </a:r>
            <a:r>
              <a:rPr lang="en-GB" dirty="0" err="1"/>
              <a:t>Gunnarsson</a:t>
            </a:r>
            <a:r>
              <a:rPr lang="en-GB" dirty="0"/>
              <a:t>, </a:t>
            </a:r>
            <a:r>
              <a:rPr lang="en-GB" dirty="0" err="1"/>
              <a:t>Lamba</a:t>
            </a:r>
            <a:r>
              <a:rPr lang="en-GB" dirty="0"/>
              <a:t> </a:t>
            </a:r>
            <a:r>
              <a:rPr lang="en-GB" dirty="0" err="1"/>
              <a:t>Sigfússon</a:t>
            </a:r>
            <a:r>
              <a:rPr lang="en-GB" dirty="0"/>
              <a:t> </a:t>
            </a:r>
            <a:r>
              <a:rPr lang="en-GB" dirty="0" err="1"/>
              <a:t>eða</a:t>
            </a:r>
            <a:r>
              <a:rPr lang="en-GB" dirty="0"/>
              <a:t> Gunnar </a:t>
            </a:r>
            <a:r>
              <a:rPr lang="en-GB" dirty="0" err="1"/>
              <a:t>Lambason</a:t>
            </a:r>
            <a:r>
              <a:rPr lang="en-GB" dirty="0"/>
              <a:t> </a:t>
            </a:r>
            <a:r>
              <a:rPr lang="en-GB" dirty="0" err="1"/>
              <a:t>með</a:t>
            </a:r>
            <a:r>
              <a:rPr lang="en-GB" dirty="0"/>
              <a:t> </a:t>
            </a:r>
            <a:r>
              <a:rPr lang="en-GB" dirty="0" err="1"/>
              <a:t>sér</a:t>
            </a:r>
            <a:r>
              <a:rPr lang="en-GB" dirty="0"/>
              <a:t> en </a:t>
            </a:r>
            <a:r>
              <a:rPr lang="en-GB" dirty="0" err="1"/>
              <a:t>allir</a:t>
            </a:r>
            <a:r>
              <a:rPr lang="en-GB" dirty="0"/>
              <a:t> </a:t>
            </a:r>
            <a:r>
              <a:rPr lang="en-GB" dirty="0" err="1"/>
              <a:t>neita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dirty="0" smtClean="0"/>
              <a:t>Í </a:t>
            </a:r>
            <a:r>
              <a:rPr lang="en-GB" dirty="0" err="1"/>
              <a:t>rauninni</a:t>
            </a:r>
            <a:r>
              <a:rPr lang="en-GB" dirty="0"/>
              <a:t> </a:t>
            </a:r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Lýtingur</a:t>
            </a:r>
            <a:r>
              <a:rPr lang="en-GB" dirty="0"/>
              <a:t> </a:t>
            </a:r>
            <a:r>
              <a:rPr lang="en-GB" dirty="0" err="1"/>
              <a:t>fúll</a:t>
            </a:r>
            <a:r>
              <a:rPr lang="en-GB" dirty="0"/>
              <a:t> </a:t>
            </a:r>
            <a:r>
              <a:rPr lang="en-GB" dirty="0" err="1"/>
              <a:t>yfir</a:t>
            </a:r>
            <a:r>
              <a:rPr lang="en-GB" dirty="0"/>
              <a:t> </a:t>
            </a:r>
            <a:r>
              <a:rPr lang="en-GB" dirty="0" err="1"/>
              <a:t>því</a:t>
            </a:r>
            <a:r>
              <a:rPr lang="en-GB" dirty="0"/>
              <a:t> </a:t>
            </a:r>
            <a:r>
              <a:rPr lang="en-GB" dirty="0" err="1"/>
              <a:t>að</a:t>
            </a:r>
            <a:r>
              <a:rPr lang="en-GB" dirty="0"/>
              <a:t> </a:t>
            </a:r>
            <a:r>
              <a:rPr lang="en-GB" dirty="0" err="1"/>
              <a:t>honum</a:t>
            </a:r>
            <a:r>
              <a:rPr lang="en-GB" dirty="0"/>
              <a:t> </a:t>
            </a:r>
            <a:r>
              <a:rPr lang="en-GB" dirty="0" err="1"/>
              <a:t>voru</a:t>
            </a:r>
            <a:r>
              <a:rPr lang="en-GB" dirty="0"/>
              <a:t> </a:t>
            </a:r>
            <a:r>
              <a:rPr lang="en-GB" dirty="0" err="1"/>
              <a:t>ekki</a:t>
            </a:r>
            <a:r>
              <a:rPr lang="en-GB" dirty="0"/>
              <a:t> </a:t>
            </a:r>
            <a:r>
              <a:rPr lang="en-GB" dirty="0" err="1"/>
              <a:t>boðnar</a:t>
            </a:r>
            <a:r>
              <a:rPr lang="en-GB" dirty="0"/>
              <a:t> </a:t>
            </a:r>
            <a:r>
              <a:rPr lang="en-GB" dirty="0" err="1"/>
              <a:t>bætur</a:t>
            </a:r>
            <a:r>
              <a:rPr lang="en-GB" dirty="0"/>
              <a:t> </a:t>
            </a:r>
            <a:r>
              <a:rPr lang="en-GB" dirty="0" err="1"/>
              <a:t>eftir</a:t>
            </a:r>
            <a:r>
              <a:rPr lang="en-GB" dirty="0"/>
              <a:t> </a:t>
            </a:r>
            <a:r>
              <a:rPr lang="en-GB" dirty="0" err="1"/>
              <a:t>Þráin</a:t>
            </a:r>
            <a:r>
              <a:rPr lang="en-GB" dirty="0"/>
              <a:t>, </a:t>
            </a:r>
            <a:r>
              <a:rPr lang="en-GB" dirty="0" err="1"/>
              <a:t>mág</a:t>
            </a:r>
            <a:r>
              <a:rPr lang="en-GB" dirty="0"/>
              <a:t> </a:t>
            </a:r>
            <a:r>
              <a:rPr lang="en-GB" dirty="0" err="1"/>
              <a:t>sinn</a:t>
            </a:r>
            <a:r>
              <a:rPr lang="en-GB" dirty="0"/>
              <a:t>.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98. kafli, frh.</a:t>
            </a: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sz="2800" dirty="0"/>
              <a:t>Lokst sitja </a:t>
            </a:r>
            <a:r>
              <a:rPr lang="en-GB" sz="2800" dirty="0" err="1"/>
              <a:t>Lýtingur</a:t>
            </a:r>
            <a:r>
              <a:rPr lang="en-GB" sz="2800" dirty="0"/>
              <a:t> og </a:t>
            </a:r>
            <a:r>
              <a:rPr lang="en-GB" sz="2800" dirty="0" err="1"/>
              <a:t>bræður</a:t>
            </a:r>
            <a:r>
              <a:rPr lang="en-GB" sz="2800" dirty="0"/>
              <a:t> </a:t>
            </a:r>
            <a:r>
              <a:rPr lang="en-GB" sz="2800" dirty="0" err="1"/>
              <a:t>hans</a:t>
            </a:r>
            <a:r>
              <a:rPr lang="en-GB" sz="2800" dirty="0"/>
              <a:t> </a:t>
            </a:r>
            <a:r>
              <a:rPr lang="en-GB" sz="2800" dirty="0" err="1"/>
              <a:t>fyrir</a:t>
            </a:r>
            <a:r>
              <a:rPr lang="en-GB" sz="2800" dirty="0"/>
              <a:t> </a:t>
            </a:r>
            <a:r>
              <a:rPr lang="en-GB" sz="2800" dirty="0" err="1"/>
              <a:t>Höskuldi</a:t>
            </a:r>
            <a:r>
              <a:rPr lang="en-GB" sz="2800" dirty="0"/>
              <a:t> </a:t>
            </a:r>
            <a:r>
              <a:rPr lang="en-GB" sz="2800" dirty="0" err="1"/>
              <a:t>Njálssyni</a:t>
            </a:r>
            <a:r>
              <a:rPr lang="en-GB" sz="2800" dirty="0"/>
              <a:t> og </a:t>
            </a:r>
            <a:r>
              <a:rPr lang="en-GB" sz="2800" dirty="0" err="1"/>
              <a:t>særa</a:t>
            </a:r>
            <a:r>
              <a:rPr lang="en-GB" sz="2800" dirty="0"/>
              <a:t> </a:t>
            </a:r>
            <a:r>
              <a:rPr lang="en-GB" sz="2800" dirty="0" err="1"/>
              <a:t>hann</a:t>
            </a:r>
            <a:r>
              <a:rPr lang="en-GB" sz="2800" dirty="0"/>
              <a:t> </a:t>
            </a:r>
            <a:r>
              <a:rPr lang="en-GB" sz="2800" dirty="0" err="1"/>
              <a:t>til</a:t>
            </a:r>
            <a:r>
              <a:rPr lang="en-GB" sz="2800" dirty="0"/>
              <a:t> </a:t>
            </a:r>
            <a:r>
              <a:rPr lang="en-GB" sz="2800" dirty="0" err="1"/>
              <a:t>ólífis</a:t>
            </a:r>
            <a:r>
              <a:rPr lang="en-GB" sz="2800" dirty="0"/>
              <a:t>. </a:t>
            </a:r>
            <a:r>
              <a:rPr lang="en-GB" sz="2800" dirty="0" err="1"/>
              <a:t>Hróðný</a:t>
            </a:r>
            <a:r>
              <a:rPr lang="en-GB" sz="2800" dirty="0"/>
              <a:t>, </a:t>
            </a:r>
            <a:r>
              <a:rPr lang="en-GB" sz="2800" dirty="0" err="1"/>
              <a:t>móðir</a:t>
            </a:r>
            <a:r>
              <a:rPr lang="en-GB" sz="2800" dirty="0"/>
              <a:t> </a:t>
            </a:r>
            <a:r>
              <a:rPr lang="en-GB" sz="2800" dirty="0" err="1"/>
              <a:t>Höskuldar</a:t>
            </a:r>
            <a:r>
              <a:rPr lang="en-GB" sz="2800" dirty="0"/>
              <a:t>, </a:t>
            </a:r>
            <a:r>
              <a:rPr lang="en-GB" sz="2800" dirty="0" err="1"/>
              <a:t>þykist</a:t>
            </a:r>
            <a:r>
              <a:rPr lang="en-GB" sz="2800" dirty="0"/>
              <a:t> </a:t>
            </a:r>
            <a:r>
              <a:rPr lang="en-GB" sz="2800" dirty="0" err="1"/>
              <a:t>trúa</a:t>
            </a:r>
            <a:r>
              <a:rPr lang="en-GB" sz="2800" dirty="0"/>
              <a:t> </a:t>
            </a:r>
            <a:r>
              <a:rPr lang="en-GB" sz="2800" dirty="0" err="1"/>
              <a:t>að</a:t>
            </a:r>
            <a:r>
              <a:rPr lang="en-GB" sz="2800" dirty="0"/>
              <a:t> </a:t>
            </a:r>
            <a:r>
              <a:rPr lang="en-GB" sz="2800" dirty="0" err="1"/>
              <a:t>Höskuldur</a:t>
            </a:r>
            <a:r>
              <a:rPr lang="en-GB" sz="2800" dirty="0"/>
              <a:t> </a:t>
            </a:r>
            <a:r>
              <a:rPr lang="en-GB" sz="2800" dirty="0" err="1"/>
              <a:t>sé</a:t>
            </a:r>
            <a:r>
              <a:rPr lang="en-GB" sz="2800" dirty="0"/>
              <a:t> </a:t>
            </a:r>
            <a:r>
              <a:rPr lang="en-GB" sz="2800" dirty="0" err="1"/>
              <a:t>lifandi</a:t>
            </a:r>
            <a:r>
              <a:rPr lang="en-GB" sz="2800" dirty="0"/>
              <a:t>, </a:t>
            </a:r>
            <a:r>
              <a:rPr lang="en-GB" sz="2800" dirty="0" err="1"/>
              <a:t>fer</a:t>
            </a:r>
            <a:r>
              <a:rPr lang="en-GB" sz="2800" dirty="0"/>
              <a:t> </a:t>
            </a:r>
            <a:r>
              <a:rPr lang="en-GB" sz="2800" dirty="0" err="1"/>
              <a:t>með</a:t>
            </a:r>
            <a:r>
              <a:rPr lang="en-GB" sz="2800" dirty="0"/>
              <a:t> </a:t>
            </a:r>
            <a:r>
              <a:rPr lang="en-GB" sz="2800" dirty="0" err="1"/>
              <a:t>líkið</a:t>
            </a:r>
            <a:r>
              <a:rPr lang="en-GB" sz="2800" dirty="0"/>
              <a:t> á </a:t>
            </a:r>
            <a:r>
              <a:rPr lang="en-GB" sz="2800" dirty="0" err="1"/>
              <a:t>Bergþórshvol</a:t>
            </a:r>
            <a:r>
              <a:rPr lang="en-GB" sz="2800" dirty="0"/>
              <a:t> og </a:t>
            </a:r>
            <a:r>
              <a:rPr lang="en-GB" sz="2800" dirty="0" err="1"/>
              <a:t>sýnir</a:t>
            </a:r>
            <a:r>
              <a:rPr lang="en-GB" sz="2800" dirty="0"/>
              <a:t> </a:t>
            </a:r>
            <a:r>
              <a:rPr lang="en-GB" sz="2800" dirty="0" err="1"/>
              <a:t>Njáli</a:t>
            </a:r>
            <a:r>
              <a:rPr lang="en-GB" sz="2800" dirty="0"/>
              <a:t> og </a:t>
            </a:r>
            <a:r>
              <a:rPr lang="en-GB" sz="2800" dirty="0" err="1"/>
              <a:t>sonum</a:t>
            </a:r>
            <a:r>
              <a:rPr lang="en-GB" sz="2800" dirty="0"/>
              <a:t> </a:t>
            </a:r>
            <a:r>
              <a:rPr lang="en-GB" sz="2800" dirty="0" err="1"/>
              <a:t>hans</a:t>
            </a:r>
            <a:r>
              <a:rPr lang="en-GB" sz="2800" dirty="0"/>
              <a:t>. </a:t>
            </a:r>
            <a:r>
              <a:rPr lang="en-GB" sz="2800" dirty="0" err="1"/>
              <a:t>Skarphéðinn</a:t>
            </a:r>
            <a:r>
              <a:rPr lang="en-GB" sz="2800" dirty="0"/>
              <a:t> </a:t>
            </a:r>
            <a:r>
              <a:rPr lang="en-GB" sz="2800" dirty="0" err="1"/>
              <a:t>veitir</a:t>
            </a:r>
            <a:r>
              <a:rPr lang="en-GB" sz="2800" dirty="0"/>
              <a:t> </a:t>
            </a:r>
            <a:r>
              <a:rPr lang="en-GB" sz="2800" dirty="0" err="1"/>
              <a:t>líkinu</a:t>
            </a:r>
            <a:r>
              <a:rPr lang="en-GB" sz="2800" dirty="0"/>
              <a:t> </a:t>
            </a:r>
            <a:r>
              <a:rPr lang="en-GB" sz="2800" dirty="0" err="1"/>
              <a:t>nábjargir</a:t>
            </a:r>
            <a:r>
              <a:rPr lang="en-GB" sz="2800" dirty="0"/>
              <a:t>. </a:t>
            </a:r>
            <a:endParaRPr lang="is-IS" sz="2800" dirty="0"/>
          </a:p>
          <a:p>
            <a:endParaRPr lang="en-GB" sz="2800" dirty="0"/>
          </a:p>
          <a:p>
            <a:r>
              <a:rPr lang="en-GB" sz="2800" dirty="0" err="1"/>
              <a:t>Bergþóra</a:t>
            </a:r>
            <a:r>
              <a:rPr lang="en-GB" sz="2800" dirty="0"/>
              <a:t> </a:t>
            </a:r>
            <a:r>
              <a:rPr lang="en-GB" sz="2800" dirty="0" err="1"/>
              <a:t>hvetur</a:t>
            </a:r>
            <a:r>
              <a:rPr lang="en-GB" sz="2800" dirty="0"/>
              <a:t> </a:t>
            </a:r>
            <a:r>
              <a:rPr lang="en-GB" sz="2800" dirty="0" err="1"/>
              <a:t>synir</a:t>
            </a:r>
            <a:r>
              <a:rPr lang="en-GB" sz="2800" dirty="0"/>
              <a:t> </a:t>
            </a:r>
            <a:r>
              <a:rPr lang="en-GB" sz="2800" dirty="0" err="1"/>
              <a:t>sína</a:t>
            </a:r>
            <a:r>
              <a:rPr lang="en-GB" sz="2800" dirty="0"/>
              <a:t> </a:t>
            </a:r>
            <a:r>
              <a:rPr lang="en-GB" sz="2800" dirty="0" err="1"/>
              <a:t>til</a:t>
            </a:r>
            <a:r>
              <a:rPr lang="en-GB" sz="2800" dirty="0"/>
              <a:t> </a:t>
            </a:r>
            <a:r>
              <a:rPr lang="en-GB" sz="2800" dirty="0" err="1"/>
              <a:t>að</a:t>
            </a:r>
            <a:r>
              <a:rPr lang="en-GB" sz="2800" dirty="0"/>
              <a:t> </a:t>
            </a:r>
            <a:r>
              <a:rPr lang="en-GB" sz="2800" dirty="0" err="1"/>
              <a:t>hefna</a:t>
            </a:r>
            <a:r>
              <a:rPr lang="en-GB" sz="2800" dirty="0"/>
              <a:t> </a:t>
            </a:r>
            <a:r>
              <a:rPr lang="en-GB" sz="2800" dirty="0" err="1"/>
              <a:t>strax</a:t>
            </a:r>
            <a:r>
              <a:rPr lang="en-GB" sz="2800" dirty="0"/>
              <a:t>, </a:t>
            </a:r>
            <a:r>
              <a:rPr lang="en-GB" sz="2800" dirty="0" err="1"/>
              <a:t>áður</a:t>
            </a:r>
            <a:r>
              <a:rPr lang="en-GB" sz="2800" dirty="0"/>
              <a:t> en </a:t>
            </a:r>
            <a:r>
              <a:rPr lang="en-GB" sz="2800" dirty="0" err="1"/>
              <a:t>Höskuldur</a:t>
            </a:r>
            <a:r>
              <a:rPr lang="en-GB" sz="2800" dirty="0"/>
              <a:t> </a:t>
            </a:r>
            <a:r>
              <a:rPr lang="en-GB" sz="2800" dirty="0" err="1" smtClean="0"/>
              <a:t>Hvítanessgoði</a:t>
            </a:r>
            <a:r>
              <a:rPr lang="en-GB" sz="2800" dirty="0" smtClean="0"/>
              <a:t> </a:t>
            </a:r>
            <a:r>
              <a:rPr lang="en-GB" sz="2800" dirty="0" err="1"/>
              <a:t>nái</a:t>
            </a:r>
            <a:r>
              <a:rPr lang="en-GB" sz="2800" dirty="0"/>
              <a:t> </a:t>
            </a:r>
            <a:r>
              <a:rPr lang="en-GB" sz="2800" dirty="0" err="1"/>
              <a:t>að</a:t>
            </a:r>
            <a:r>
              <a:rPr lang="en-GB" sz="2800" dirty="0"/>
              <a:t> </a:t>
            </a:r>
            <a:r>
              <a:rPr lang="en-GB" sz="2800" dirty="0" err="1"/>
              <a:t>koma</a:t>
            </a:r>
            <a:r>
              <a:rPr lang="en-GB" sz="2800" dirty="0"/>
              <a:t> á </a:t>
            </a:r>
            <a:r>
              <a:rPr lang="en-GB" sz="2800" dirty="0" err="1"/>
              <a:t>sættum</a:t>
            </a:r>
            <a:r>
              <a:rPr lang="en-GB" sz="2800" dirty="0"/>
              <a:t>.</a:t>
            </a:r>
          </a:p>
          <a:p>
            <a:endParaRPr lang="en-GB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99. kafli</a:t>
            </a: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Njálssynir drepa Hallgrím og Hallkel(?) en Lýtingur kemst sár undan í Ossabæ. </a:t>
            </a:r>
            <a:endParaRPr lang="is-IS"/>
          </a:p>
          <a:p>
            <a:r>
              <a:rPr lang="en-GB"/>
              <a:t>Höskuldur Hvítanessgoði talar við Njál sem fellst á að Lýtingur greiði 200 silfurs í bætur fyrir Höskuld Njálsson en fái engar bætur fyrir bræður sína. 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100. kafli</a:t>
            </a: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GB" dirty="0"/>
              <a:t>Um </a:t>
            </a:r>
            <a:r>
              <a:rPr lang="en-GB" dirty="0" err="1"/>
              <a:t>kristnitöku</a:t>
            </a:r>
            <a:r>
              <a:rPr lang="en-GB" dirty="0"/>
              <a:t>: </a:t>
            </a:r>
          </a:p>
          <a:p>
            <a:pPr>
              <a:lnSpc>
                <a:spcPct val="90000"/>
              </a:lnSpc>
            </a:pPr>
            <a:r>
              <a:rPr lang="en-GB" dirty="0"/>
              <a:t> </a:t>
            </a:r>
            <a:r>
              <a:rPr lang="en-GB" dirty="0" err="1"/>
              <a:t>Ólafur</a:t>
            </a:r>
            <a:r>
              <a:rPr lang="en-GB" dirty="0"/>
              <a:t> </a:t>
            </a:r>
            <a:r>
              <a:rPr lang="en-GB" dirty="0" err="1"/>
              <a:t>Tryggvason</a:t>
            </a:r>
            <a:r>
              <a:rPr lang="en-GB" dirty="0"/>
              <a:t> </a:t>
            </a:r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tekinn</a:t>
            </a:r>
            <a:r>
              <a:rPr lang="en-GB" dirty="0"/>
              <a:t> </a:t>
            </a:r>
            <a:r>
              <a:rPr lang="en-GB" dirty="0" err="1"/>
              <a:t>við</a:t>
            </a:r>
            <a:r>
              <a:rPr lang="en-GB" dirty="0"/>
              <a:t> </a:t>
            </a:r>
            <a:r>
              <a:rPr lang="en-GB" dirty="0" err="1"/>
              <a:t>völdum</a:t>
            </a:r>
            <a:r>
              <a:rPr lang="en-GB" dirty="0"/>
              <a:t> í </a:t>
            </a:r>
            <a:r>
              <a:rPr lang="en-GB" dirty="0" err="1"/>
              <a:t>Noregi</a:t>
            </a:r>
            <a:r>
              <a:rPr lang="en-GB" dirty="0"/>
              <a:t> og </a:t>
            </a:r>
            <a:r>
              <a:rPr lang="en-GB" dirty="0" err="1"/>
              <a:t>búinn</a:t>
            </a:r>
            <a:r>
              <a:rPr lang="en-GB" dirty="0"/>
              <a:t> </a:t>
            </a:r>
            <a:r>
              <a:rPr lang="en-GB" dirty="0" err="1"/>
              <a:t>að</a:t>
            </a:r>
            <a:r>
              <a:rPr lang="en-GB" dirty="0"/>
              <a:t> </a:t>
            </a:r>
            <a:r>
              <a:rPr lang="en-GB" dirty="0" err="1"/>
              <a:t>kristna</a:t>
            </a:r>
            <a:r>
              <a:rPr lang="en-GB" dirty="0"/>
              <a:t> </a:t>
            </a:r>
            <a:r>
              <a:rPr lang="en-GB" dirty="0" err="1"/>
              <a:t>Noreg</a:t>
            </a:r>
            <a:r>
              <a:rPr lang="en-GB" dirty="0"/>
              <a:t> </a:t>
            </a:r>
            <a:r>
              <a:rPr lang="en-GB" dirty="0" err="1"/>
              <a:t>o.fl</a:t>
            </a:r>
            <a:r>
              <a:rPr lang="en-GB" dirty="0"/>
              <a:t>. </a:t>
            </a:r>
            <a:r>
              <a:rPr lang="en-GB" dirty="0" err="1"/>
              <a:t>lönd</a:t>
            </a:r>
            <a:r>
              <a:rPr lang="en-GB" dirty="0"/>
              <a:t>. </a:t>
            </a:r>
            <a:endParaRPr lang="is-IS" dirty="0"/>
          </a:p>
          <a:p>
            <a:pPr>
              <a:lnSpc>
                <a:spcPct val="90000"/>
              </a:lnSpc>
            </a:pPr>
            <a:r>
              <a:rPr lang="en-GB" dirty="0" err="1"/>
              <a:t>Þangbrandur</a:t>
            </a:r>
            <a:r>
              <a:rPr lang="en-GB" dirty="0"/>
              <a:t> </a:t>
            </a:r>
            <a:r>
              <a:rPr lang="en-GB" dirty="0" err="1"/>
              <a:t>Vilbadússon</a:t>
            </a:r>
            <a:r>
              <a:rPr lang="en-GB" dirty="0"/>
              <a:t> </a:t>
            </a:r>
            <a:r>
              <a:rPr lang="en-GB" dirty="0" err="1"/>
              <a:t>kemur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landsins</a:t>
            </a:r>
            <a:r>
              <a:rPr lang="en-GB" dirty="0"/>
              <a:t>, </a:t>
            </a:r>
            <a:r>
              <a:rPr lang="en-GB" dirty="0" err="1"/>
              <a:t>ásamt</a:t>
            </a:r>
            <a:r>
              <a:rPr lang="en-GB" dirty="0"/>
              <a:t> </a:t>
            </a:r>
            <a:r>
              <a:rPr lang="en-GB" dirty="0" err="1"/>
              <a:t>Guðleifi</a:t>
            </a:r>
            <a:r>
              <a:rPr lang="en-GB" dirty="0"/>
              <a:t> </a:t>
            </a:r>
            <a:r>
              <a:rPr lang="en-GB" dirty="0" err="1"/>
              <a:t>Arasyni</a:t>
            </a:r>
            <a:r>
              <a:rPr lang="en-GB" dirty="0"/>
              <a:t>, </a:t>
            </a:r>
            <a:r>
              <a:rPr lang="en-GB" dirty="0" err="1"/>
              <a:t>íslenskum</a:t>
            </a:r>
            <a:r>
              <a:rPr lang="en-GB" dirty="0"/>
              <a:t> </a:t>
            </a:r>
            <a:r>
              <a:rPr lang="en-GB" dirty="0" err="1"/>
              <a:t>manni</a:t>
            </a:r>
            <a:r>
              <a:rPr lang="en-GB" dirty="0"/>
              <a:t>. </a:t>
            </a:r>
            <a:r>
              <a:rPr lang="en-GB" dirty="0" err="1"/>
              <a:t>Síðu-Hallur</a:t>
            </a:r>
            <a:r>
              <a:rPr lang="en-GB" dirty="0"/>
              <a:t> </a:t>
            </a:r>
            <a:r>
              <a:rPr lang="en-GB" dirty="0" err="1"/>
              <a:t>býður</a:t>
            </a:r>
            <a:r>
              <a:rPr lang="en-GB" dirty="0"/>
              <a:t> </a:t>
            </a:r>
            <a:r>
              <a:rPr lang="en-GB" dirty="0" err="1"/>
              <a:t>þeim</a:t>
            </a:r>
            <a:r>
              <a:rPr lang="en-GB" dirty="0"/>
              <a:t> </a:t>
            </a:r>
            <a:r>
              <a:rPr lang="en-GB" dirty="0" err="1"/>
              <a:t>öllum</a:t>
            </a:r>
            <a:r>
              <a:rPr lang="en-GB" dirty="0"/>
              <a:t> </a:t>
            </a:r>
            <a:r>
              <a:rPr lang="en-GB" dirty="0" err="1"/>
              <a:t>heim</a:t>
            </a:r>
            <a:r>
              <a:rPr lang="en-GB" dirty="0"/>
              <a:t> og </a:t>
            </a:r>
            <a:r>
              <a:rPr lang="en-GB" dirty="0" err="1"/>
              <a:t>tekur</a:t>
            </a:r>
            <a:r>
              <a:rPr lang="en-GB" dirty="0"/>
              <a:t> </a:t>
            </a:r>
            <a:r>
              <a:rPr lang="en-GB" dirty="0" err="1"/>
              <a:t>kristna</a:t>
            </a:r>
            <a:r>
              <a:rPr lang="en-GB" dirty="0"/>
              <a:t> </a:t>
            </a:r>
            <a:r>
              <a:rPr lang="en-GB" dirty="0" err="1"/>
              <a:t>trú</a:t>
            </a:r>
            <a:r>
              <a:rPr lang="en-GB" dirty="0"/>
              <a:t>, </a:t>
            </a:r>
            <a:r>
              <a:rPr lang="en-GB" dirty="0" err="1"/>
              <a:t>ásamt</a:t>
            </a:r>
            <a:r>
              <a:rPr lang="en-GB" dirty="0"/>
              <a:t> </a:t>
            </a:r>
            <a:r>
              <a:rPr lang="en-GB" dirty="0" err="1"/>
              <a:t>öðru</a:t>
            </a:r>
            <a:r>
              <a:rPr lang="en-GB" dirty="0"/>
              <a:t> </a:t>
            </a:r>
            <a:r>
              <a:rPr lang="en-GB" dirty="0" err="1"/>
              <a:t>heimilisfólki</a:t>
            </a:r>
            <a:r>
              <a:rPr lang="en-GB" dirty="0"/>
              <a:t> á </a:t>
            </a:r>
            <a:r>
              <a:rPr lang="en-GB" dirty="0" err="1"/>
              <a:t>Þvottá</a:t>
            </a:r>
            <a:r>
              <a:rPr lang="en-GB" dirty="0"/>
              <a:t>. </a:t>
            </a:r>
          </a:p>
          <a:p>
            <a:pPr>
              <a:lnSpc>
                <a:spcPct val="90000"/>
              </a:lnSpc>
            </a:pPr>
            <a:endParaRPr lang="en-GB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101.-103. kafli</a:t>
            </a: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Þangbrandur</a:t>
            </a:r>
            <a:r>
              <a:rPr lang="en-GB" dirty="0" smtClean="0"/>
              <a:t> </a:t>
            </a:r>
            <a:r>
              <a:rPr lang="en-GB" dirty="0" err="1"/>
              <a:t>boðar</a:t>
            </a:r>
            <a:r>
              <a:rPr lang="en-GB" dirty="0"/>
              <a:t> </a:t>
            </a:r>
            <a:r>
              <a:rPr lang="en-GB" dirty="0" err="1"/>
              <a:t>kristni</a:t>
            </a:r>
            <a:r>
              <a:rPr lang="en-GB" dirty="0"/>
              <a:t> um </a:t>
            </a:r>
            <a:r>
              <a:rPr lang="en-GB" dirty="0" err="1"/>
              <a:t>allt</a:t>
            </a:r>
            <a:r>
              <a:rPr lang="en-GB" dirty="0"/>
              <a:t> land. </a:t>
            </a:r>
            <a:r>
              <a:rPr lang="en-GB" dirty="0" err="1"/>
              <a:t>Gengur</a:t>
            </a:r>
            <a:r>
              <a:rPr lang="en-GB" dirty="0"/>
              <a:t> </a:t>
            </a:r>
            <a:r>
              <a:rPr lang="en-GB" dirty="0" err="1"/>
              <a:t>nokkuð</a:t>
            </a:r>
            <a:r>
              <a:rPr lang="en-GB" dirty="0"/>
              <a:t> vel. </a:t>
            </a:r>
            <a:r>
              <a:rPr lang="en-GB" dirty="0" err="1"/>
              <a:t>Drepur</a:t>
            </a:r>
            <a:r>
              <a:rPr lang="en-GB" dirty="0"/>
              <a:t> </a:t>
            </a:r>
            <a:r>
              <a:rPr lang="en-GB" dirty="0" err="1"/>
              <a:t>þá</a:t>
            </a:r>
            <a:r>
              <a:rPr lang="en-GB" dirty="0"/>
              <a:t> </a:t>
            </a:r>
            <a:r>
              <a:rPr lang="en-GB" dirty="0" err="1"/>
              <a:t>sem</a:t>
            </a:r>
            <a:r>
              <a:rPr lang="en-GB" dirty="0"/>
              <a:t> </a:t>
            </a:r>
            <a:r>
              <a:rPr lang="en-GB" dirty="0" err="1"/>
              <a:t>mótmæla</a:t>
            </a:r>
            <a:r>
              <a:rPr lang="en-GB" dirty="0"/>
              <a:t> </a:t>
            </a:r>
            <a:r>
              <a:rPr lang="en-GB" dirty="0" err="1"/>
              <a:t>kristniboðinu</a:t>
            </a:r>
            <a:r>
              <a:rPr lang="en-GB" dirty="0"/>
              <a:t>. </a:t>
            </a:r>
          </a:p>
          <a:p>
            <a:r>
              <a:rPr lang="en-GB" dirty="0" err="1" smtClean="0"/>
              <a:t>Njáll</a:t>
            </a:r>
            <a:r>
              <a:rPr lang="en-GB" dirty="0" smtClean="0"/>
              <a:t> </a:t>
            </a:r>
            <a:r>
              <a:rPr lang="en-GB" dirty="0" err="1"/>
              <a:t>tekur</a:t>
            </a:r>
            <a:r>
              <a:rPr lang="en-GB" dirty="0"/>
              <a:t> </a:t>
            </a:r>
            <a:r>
              <a:rPr lang="en-GB" dirty="0" err="1"/>
              <a:t>kristna</a:t>
            </a:r>
            <a:r>
              <a:rPr lang="en-GB" dirty="0"/>
              <a:t> </a:t>
            </a:r>
            <a:r>
              <a:rPr lang="en-GB" dirty="0" err="1"/>
              <a:t>trú</a:t>
            </a:r>
            <a:r>
              <a:rPr lang="en-GB" dirty="0"/>
              <a:t> og </a:t>
            </a:r>
            <a:r>
              <a:rPr lang="en-GB" dirty="0" err="1"/>
              <a:t>allt</a:t>
            </a:r>
            <a:r>
              <a:rPr lang="en-GB" dirty="0"/>
              <a:t> </a:t>
            </a:r>
            <a:r>
              <a:rPr lang="en-GB" dirty="0" err="1"/>
              <a:t>hans</a:t>
            </a:r>
            <a:r>
              <a:rPr lang="en-GB" dirty="0"/>
              <a:t> </a:t>
            </a:r>
            <a:r>
              <a:rPr lang="en-GB" dirty="0" err="1"/>
              <a:t>fólk</a:t>
            </a:r>
            <a:r>
              <a:rPr lang="en-GB" dirty="0"/>
              <a:t>. </a:t>
            </a:r>
            <a:r>
              <a:rPr lang="en-GB" dirty="0" err="1"/>
              <a:t>Meiri</a:t>
            </a:r>
            <a:r>
              <a:rPr lang="en-GB" dirty="0"/>
              <a:t> </a:t>
            </a:r>
            <a:r>
              <a:rPr lang="en-GB" dirty="0" err="1"/>
              <a:t>frásagnir</a:t>
            </a:r>
            <a:r>
              <a:rPr lang="en-GB" dirty="0"/>
              <a:t> </a:t>
            </a:r>
            <a:r>
              <a:rPr lang="en-GB" dirty="0" err="1"/>
              <a:t>af</a:t>
            </a:r>
            <a:r>
              <a:rPr lang="en-GB" dirty="0"/>
              <a:t> </a:t>
            </a:r>
            <a:r>
              <a:rPr lang="en-GB" dirty="0" err="1"/>
              <a:t>kristnitöku</a:t>
            </a:r>
            <a:r>
              <a:rPr lang="en-GB" dirty="0"/>
              <a:t>. </a:t>
            </a:r>
          </a:p>
          <a:p>
            <a:r>
              <a:rPr lang="en-GB" dirty="0" err="1" smtClean="0"/>
              <a:t>Gestur</a:t>
            </a:r>
            <a:r>
              <a:rPr lang="en-GB" dirty="0" smtClean="0"/>
              <a:t> </a:t>
            </a:r>
            <a:r>
              <a:rPr lang="en-GB" dirty="0" err="1"/>
              <a:t>Oddleifsson</a:t>
            </a:r>
            <a:r>
              <a:rPr lang="en-GB" dirty="0"/>
              <a:t> </a:t>
            </a:r>
            <a:r>
              <a:rPr lang="en-GB" dirty="0" err="1"/>
              <a:t>tekur</a:t>
            </a:r>
            <a:r>
              <a:rPr lang="en-GB" dirty="0"/>
              <a:t> </a:t>
            </a:r>
            <a:r>
              <a:rPr lang="en-GB" dirty="0" err="1"/>
              <a:t>kristna</a:t>
            </a:r>
            <a:r>
              <a:rPr lang="en-GB" dirty="0"/>
              <a:t> </a:t>
            </a:r>
            <a:r>
              <a:rPr lang="en-GB" dirty="0" err="1"/>
              <a:t>trú</a:t>
            </a:r>
            <a:r>
              <a:rPr lang="en-GB" dirty="0"/>
              <a:t>.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104. - 105.  kafli</a:t>
            </a: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Hjalti</a:t>
            </a:r>
            <a:r>
              <a:rPr lang="en-GB" dirty="0" smtClean="0"/>
              <a:t> </a:t>
            </a:r>
            <a:r>
              <a:rPr lang="en-GB" dirty="0" err="1"/>
              <a:t>Skeggjason</a:t>
            </a:r>
            <a:r>
              <a:rPr lang="en-GB" dirty="0"/>
              <a:t> </a:t>
            </a:r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dæmdur</a:t>
            </a:r>
            <a:r>
              <a:rPr lang="en-GB" dirty="0"/>
              <a:t> </a:t>
            </a:r>
            <a:r>
              <a:rPr lang="en-GB" dirty="0" err="1"/>
              <a:t>sekur</a:t>
            </a:r>
            <a:r>
              <a:rPr lang="en-GB" dirty="0"/>
              <a:t> um </a:t>
            </a:r>
            <a:r>
              <a:rPr lang="en-GB" dirty="0" err="1"/>
              <a:t>goðgá</a:t>
            </a:r>
            <a:r>
              <a:rPr lang="en-GB" dirty="0"/>
              <a:t>. </a:t>
            </a:r>
            <a:r>
              <a:rPr lang="en-GB" dirty="0" err="1"/>
              <a:t>Þeir</a:t>
            </a:r>
            <a:r>
              <a:rPr lang="en-GB" dirty="0"/>
              <a:t> </a:t>
            </a:r>
            <a:r>
              <a:rPr lang="en-GB" dirty="0" err="1"/>
              <a:t>Gissur</a:t>
            </a:r>
            <a:r>
              <a:rPr lang="en-GB" dirty="0"/>
              <a:t> </a:t>
            </a:r>
            <a:r>
              <a:rPr lang="en-GB" dirty="0" err="1"/>
              <a:t>hvíti</a:t>
            </a:r>
            <a:r>
              <a:rPr lang="en-GB" dirty="0"/>
              <a:t> </a:t>
            </a:r>
            <a:r>
              <a:rPr lang="en-GB" dirty="0" err="1"/>
              <a:t>fara</a:t>
            </a:r>
            <a:r>
              <a:rPr lang="en-GB" dirty="0"/>
              <a:t> á </a:t>
            </a:r>
            <a:r>
              <a:rPr lang="en-GB" dirty="0" err="1"/>
              <a:t>Alþingi</a:t>
            </a:r>
            <a:r>
              <a:rPr lang="en-GB" dirty="0"/>
              <a:t>. </a:t>
            </a:r>
            <a:r>
              <a:rPr lang="en-GB" dirty="0" err="1"/>
              <a:t>Heiðnir</a:t>
            </a:r>
            <a:r>
              <a:rPr lang="en-GB" dirty="0"/>
              <a:t> </a:t>
            </a:r>
            <a:r>
              <a:rPr lang="en-GB" dirty="0" err="1"/>
              <a:t>menn</a:t>
            </a:r>
            <a:r>
              <a:rPr lang="en-GB" dirty="0"/>
              <a:t> og </a:t>
            </a:r>
            <a:r>
              <a:rPr lang="en-GB" dirty="0" err="1"/>
              <a:t>kristnir</a:t>
            </a:r>
            <a:r>
              <a:rPr lang="en-GB" dirty="0"/>
              <a:t> </a:t>
            </a:r>
            <a:r>
              <a:rPr lang="en-GB" dirty="0" err="1"/>
              <a:t>skiptast</a:t>
            </a:r>
            <a:r>
              <a:rPr lang="en-GB" dirty="0"/>
              <a:t> í </a:t>
            </a:r>
            <a:r>
              <a:rPr lang="en-GB" dirty="0" err="1"/>
              <a:t>flokka</a:t>
            </a:r>
            <a:r>
              <a:rPr lang="en-GB" dirty="0"/>
              <a:t> - </a:t>
            </a:r>
            <a:r>
              <a:rPr lang="en-GB" dirty="0" err="1"/>
              <a:t>útlit</a:t>
            </a:r>
            <a:r>
              <a:rPr lang="en-GB" dirty="0"/>
              <a:t> </a:t>
            </a:r>
            <a:r>
              <a:rPr lang="en-GB" dirty="0" err="1"/>
              <a:t>fyrir</a:t>
            </a:r>
            <a:r>
              <a:rPr lang="en-GB" dirty="0"/>
              <a:t> </a:t>
            </a:r>
            <a:r>
              <a:rPr lang="en-GB" dirty="0" err="1"/>
              <a:t>bardaga</a:t>
            </a:r>
            <a:r>
              <a:rPr lang="en-GB" dirty="0"/>
              <a:t>. </a:t>
            </a:r>
          </a:p>
          <a:p>
            <a:r>
              <a:rPr lang="en-GB" dirty="0" err="1" smtClean="0"/>
              <a:t>Þorgeir</a:t>
            </a:r>
            <a:r>
              <a:rPr lang="en-GB" dirty="0" smtClean="0"/>
              <a:t> </a:t>
            </a:r>
            <a:r>
              <a:rPr lang="en-GB" dirty="0" err="1"/>
              <a:t>Ljósvetningagoði</a:t>
            </a:r>
            <a:r>
              <a:rPr lang="en-GB" dirty="0"/>
              <a:t> </a:t>
            </a:r>
            <a:r>
              <a:rPr lang="en-GB" dirty="0" err="1"/>
              <a:t>leggst</a:t>
            </a:r>
            <a:r>
              <a:rPr lang="en-GB" dirty="0"/>
              <a:t> </a:t>
            </a:r>
            <a:r>
              <a:rPr lang="en-GB" dirty="0" err="1"/>
              <a:t>undir</a:t>
            </a:r>
            <a:r>
              <a:rPr lang="en-GB" dirty="0"/>
              <a:t> </a:t>
            </a:r>
            <a:r>
              <a:rPr lang="en-GB" dirty="0" err="1"/>
              <a:t>feld</a:t>
            </a:r>
            <a:r>
              <a:rPr lang="en-GB" dirty="0"/>
              <a:t> - </a:t>
            </a:r>
            <a:r>
              <a:rPr lang="en-GB" dirty="0" err="1"/>
              <a:t>kveður</a:t>
            </a:r>
            <a:r>
              <a:rPr lang="en-GB" dirty="0"/>
              <a:t> </a:t>
            </a:r>
            <a:r>
              <a:rPr lang="en-GB" dirty="0" err="1"/>
              <a:t>svo</a:t>
            </a:r>
            <a:r>
              <a:rPr lang="en-GB" dirty="0"/>
              <a:t> </a:t>
            </a:r>
            <a:r>
              <a:rPr lang="en-GB" dirty="0" err="1"/>
              <a:t>upp</a:t>
            </a:r>
            <a:r>
              <a:rPr lang="en-GB" dirty="0"/>
              <a:t> </a:t>
            </a:r>
            <a:r>
              <a:rPr lang="en-GB" dirty="0" err="1"/>
              <a:t>þann</a:t>
            </a:r>
            <a:r>
              <a:rPr lang="en-GB" dirty="0"/>
              <a:t> </a:t>
            </a:r>
            <a:r>
              <a:rPr lang="en-GB" dirty="0" err="1"/>
              <a:t>úrskurð</a:t>
            </a:r>
            <a:r>
              <a:rPr lang="en-GB" dirty="0"/>
              <a:t> </a:t>
            </a:r>
            <a:r>
              <a:rPr lang="en-GB" dirty="0" err="1"/>
              <a:t>að</a:t>
            </a:r>
            <a:r>
              <a:rPr lang="en-GB" dirty="0"/>
              <a:t> </a:t>
            </a:r>
            <a:r>
              <a:rPr lang="en-GB" dirty="0" err="1"/>
              <a:t>Ísland</a:t>
            </a:r>
            <a:r>
              <a:rPr lang="en-GB" dirty="0"/>
              <a:t> </a:t>
            </a:r>
            <a:r>
              <a:rPr lang="en-GB" dirty="0" err="1"/>
              <a:t>skuli</a:t>
            </a:r>
            <a:r>
              <a:rPr lang="en-GB" dirty="0"/>
              <a:t> </a:t>
            </a:r>
            <a:r>
              <a:rPr lang="en-GB" dirty="0" err="1"/>
              <a:t>vera</a:t>
            </a:r>
            <a:r>
              <a:rPr lang="en-GB" dirty="0"/>
              <a:t> </a:t>
            </a:r>
            <a:r>
              <a:rPr lang="en-GB" dirty="0" err="1"/>
              <a:t>kristið</a:t>
            </a:r>
            <a:r>
              <a:rPr lang="en-GB" dirty="0"/>
              <a:t>.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84. kafli</a:t>
            </a: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Orusta: Þeir Grímur og Helgi sjá koma 10 skip en þar er mættur </a:t>
            </a:r>
            <a:r>
              <a:rPr lang="en-GB" b="1"/>
              <a:t>Kári Sölmundarson</a:t>
            </a:r>
            <a:r>
              <a:rPr lang="en-GB"/>
              <a:t>!</a:t>
            </a:r>
            <a:endParaRPr lang="is-IS"/>
          </a:p>
          <a:p>
            <a:r>
              <a:rPr lang="en-GB"/>
              <a:t> Þeir vinna orustuna, drepa Grjótgarð og Snækólf og taka fé allt. 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106. kafli</a:t>
            </a: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GB" dirty="0" err="1"/>
              <a:t>Þremur</a:t>
            </a:r>
            <a:r>
              <a:rPr lang="en-GB" dirty="0"/>
              <a:t> </a:t>
            </a:r>
            <a:r>
              <a:rPr lang="en-GB" dirty="0" err="1"/>
              <a:t>árum</a:t>
            </a:r>
            <a:r>
              <a:rPr lang="en-GB" dirty="0"/>
              <a:t> </a:t>
            </a:r>
            <a:r>
              <a:rPr lang="en-GB" dirty="0" err="1"/>
              <a:t>síðar</a:t>
            </a:r>
            <a:r>
              <a:rPr lang="en-GB" dirty="0"/>
              <a:t>: </a:t>
            </a:r>
            <a:endParaRPr lang="is-IS" dirty="0"/>
          </a:p>
          <a:p>
            <a:pPr>
              <a:lnSpc>
                <a:spcPct val="90000"/>
              </a:lnSpc>
            </a:pPr>
            <a:r>
              <a:rPr lang="en-GB" dirty="0" err="1" smtClean="0"/>
              <a:t>Ámundi</a:t>
            </a:r>
            <a:r>
              <a:rPr lang="en-GB" dirty="0"/>
              <a:t>, </a:t>
            </a:r>
            <a:r>
              <a:rPr lang="en-GB" dirty="0" err="1"/>
              <a:t>blindur</a:t>
            </a:r>
            <a:r>
              <a:rPr lang="en-GB" dirty="0"/>
              <a:t> </a:t>
            </a:r>
            <a:r>
              <a:rPr lang="en-GB" dirty="0" err="1"/>
              <a:t>sonur</a:t>
            </a:r>
            <a:r>
              <a:rPr lang="en-GB" dirty="0"/>
              <a:t> </a:t>
            </a:r>
            <a:r>
              <a:rPr lang="en-GB" dirty="0" err="1"/>
              <a:t>Höskulds</a:t>
            </a:r>
            <a:r>
              <a:rPr lang="en-GB" dirty="0"/>
              <a:t> </a:t>
            </a:r>
            <a:r>
              <a:rPr lang="en-GB" dirty="0" err="1"/>
              <a:t>Njálssonar</a:t>
            </a:r>
            <a:r>
              <a:rPr lang="en-GB" dirty="0"/>
              <a:t>, </a:t>
            </a:r>
            <a:r>
              <a:rPr lang="en-GB" dirty="0" err="1"/>
              <a:t>heimtar</a:t>
            </a:r>
            <a:r>
              <a:rPr lang="en-GB" dirty="0"/>
              <a:t> </a:t>
            </a:r>
            <a:r>
              <a:rPr lang="en-GB" dirty="0" err="1"/>
              <a:t>bætur</a:t>
            </a:r>
            <a:r>
              <a:rPr lang="en-GB" dirty="0"/>
              <a:t> </a:t>
            </a:r>
            <a:r>
              <a:rPr lang="en-GB" dirty="0" err="1"/>
              <a:t>af</a:t>
            </a:r>
            <a:r>
              <a:rPr lang="en-GB" dirty="0"/>
              <a:t> </a:t>
            </a:r>
            <a:r>
              <a:rPr lang="en-GB" dirty="0" err="1"/>
              <a:t>Lýtingi</a:t>
            </a:r>
            <a:r>
              <a:rPr lang="en-GB" dirty="0"/>
              <a:t>, </a:t>
            </a:r>
            <a:r>
              <a:rPr lang="en-GB" dirty="0" err="1"/>
              <a:t>sem</a:t>
            </a:r>
            <a:r>
              <a:rPr lang="en-GB" dirty="0"/>
              <a:t> </a:t>
            </a:r>
            <a:r>
              <a:rPr lang="en-GB" dirty="0" err="1"/>
              <a:t>segist</a:t>
            </a:r>
            <a:r>
              <a:rPr lang="en-GB" dirty="0"/>
              <a:t> </a:t>
            </a:r>
            <a:r>
              <a:rPr lang="en-GB" dirty="0" err="1"/>
              <a:t>vera</a:t>
            </a:r>
            <a:r>
              <a:rPr lang="en-GB" dirty="0"/>
              <a:t> </a:t>
            </a:r>
            <a:r>
              <a:rPr lang="en-GB" dirty="0" err="1"/>
              <a:t>búinn</a:t>
            </a:r>
            <a:r>
              <a:rPr lang="en-GB" dirty="0"/>
              <a:t> </a:t>
            </a:r>
            <a:r>
              <a:rPr lang="en-GB" dirty="0" err="1"/>
              <a:t>að</a:t>
            </a:r>
            <a:r>
              <a:rPr lang="en-GB" dirty="0"/>
              <a:t> </a:t>
            </a:r>
            <a:r>
              <a:rPr lang="en-GB" dirty="0" err="1"/>
              <a:t>borga</a:t>
            </a:r>
            <a:r>
              <a:rPr lang="en-GB" dirty="0"/>
              <a:t> </a:t>
            </a:r>
            <a:r>
              <a:rPr lang="en-GB" dirty="0" err="1"/>
              <a:t>nóg</a:t>
            </a:r>
            <a:r>
              <a:rPr lang="en-GB" dirty="0"/>
              <a:t>. </a:t>
            </a:r>
            <a:r>
              <a:rPr lang="en-GB" dirty="0" err="1"/>
              <a:t>Ámundi</a:t>
            </a:r>
            <a:r>
              <a:rPr lang="en-GB" dirty="0"/>
              <a:t> </a:t>
            </a:r>
            <a:r>
              <a:rPr lang="en-GB" dirty="0" err="1"/>
              <a:t>fær</a:t>
            </a:r>
            <a:r>
              <a:rPr lang="en-GB" dirty="0"/>
              <a:t> </a:t>
            </a:r>
            <a:r>
              <a:rPr lang="en-GB" dirty="0" err="1"/>
              <a:t>skyndilega</a:t>
            </a:r>
            <a:r>
              <a:rPr lang="en-GB" dirty="0"/>
              <a:t> </a:t>
            </a:r>
            <a:r>
              <a:rPr lang="en-GB" dirty="0" err="1"/>
              <a:t>sjónina</a:t>
            </a:r>
            <a:r>
              <a:rPr lang="en-GB" dirty="0"/>
              <a:t>, </a:t>
            </a:r>
            <a:r>
              <a:rPr lang="en-GB" dirty="0" err="1"/>
              <a:t>drepur</a:t>
            </a:r>
            <a:r>
              <a:rPr lang="en-GB" dirty="0"/>
              <a:t> </a:t>
            </a:r>
            <a:r>
              <a:rPr lang="en-GB" dirty="0" err="1"/>
              <a:t>Lýting</a:t>
            </a:r>
            <a:r>
              <a:rPr lang="en-GB" dirty="0"/>
              <a:t> og </a:t>
            </a:r>
            <a:r>
              <a:rPr lang="en-GB" dirty="0" err="1"/>
              <a:t>verður</a:t>
            </a:r>
            <a:r>
              <a:rPr lang="en-GB" dirty="0"/>
              <a:t> </a:t>
            </a:r>
            <a:r>
              <a:rPr lang="en-GB" dirty="0" err="1"/>
              <a:t>blindur</a:t>
            </a:r>
            <a:r>
              <a:rPr lang="en-GB" dirty="0"/>
              <a:t> á </a:t>
            </a:r>
            <a:r>
              <a:rPr lang="en-GB" dirty="0" err="1"/>
              <a:t>ný</a:t>
            </a:r>
            <a:r>
              <a:rPr lang="en-GB" dirty="0"/>
              <a:t>. </a:t>
            </a:r>
            <a:endParaRPr lang="is-IS" dirty="0"/>
          </a:p>
          <a:p>
            <a:pPr>
              <a:lnSpc>
                <a:spcPct val="90000"/>
              </a:lnSpc>
              <a:buFontTx/>
              <a:buNone/>
            </a:pPr>
            <a:endParaRPr lang="is-IS" dirty="0"/>
          </a:p>
          <a:p>
            <a:pPr>
              <a:lnSpc>
                <a:spcPct val="90000"/>
              </a:lnSpc>
            </a:pPr>
            <a:r>
              <a:rPr lang="en-GB" dirty="0" err="1"/>
              <a:t>Njáll</a:t>
            </a:r>
            <a:r>
              <a:rPr lang="en-GB" dirty="0"/>
              <a:t> </a:t>
            </a:r>
            <a:r>
              <a:rPr lang="en-GB" dirty="0" err="1"/>
              <a:t>semur</a:t>
            </a:r>
            <a:r>
              <a:rPr lang="en-GB" dirty="0"/>
              <a:t> um </a:t>
            </a:r>
            <a:r>
              <a:rPr lang="en-GB" dirty="0" err="1"/>
              <a:t>bætur</a:t>
            </a:r>
            <a:r>
              <a:rPr lang="en-GB" dirty="0"/>
              <a:t>. </a:t>
            </a:r>
          </a:p>
          <a:p>
            <a:pPr>
              <a:lnSpc>
                <a:spcPct val="90000"/>
              </a:lnSpc>
            </a:pPr>
            <a:endParaRPr lang="en-GB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107. kafli</a:t>
            </a: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/>
              <a:t>Valgarður grái kemur til Íslands, neitar að taka kristna trú og deyr heiðinn. Mörður segir honum að Höskuldur Þráinsson sé orðinn goði og menn vilji fremur fylgja honum en sér. </a:t>
            </a:r>
            <a:endParaRPr lang="is-IS" sz="2800"/>
          </a:p>
          <a:p>
            <a:r>
              <a:rPr lang="en-GB" sz="2800"/>
              <a:t>Valgarður ráðleggur Merði að vingast við Njálssyni. Þegar þeir eru orðnir góðir vinir skuli Mörður rægja Höskuld Þráinsson og láta Njálssyni drepa hann. </a:t>
            </a:r>
          </a:p>
          <a:p>
            <a:endParaRPr lang="en-GB" sz="28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108. – 109. kafli</a:t>
            </a:r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dirty="0" err="1" smtClean="0"/>
              <a:t>Mörður</a:t>
            </a:r>
            <a:r>
              <a:rPr lang="en-GB" sz="2800" dirty="0" smtClean="0"/>
              <a:t> </a:t>
            </a:r>
            <a:r>
              <a:rPr lang="en-GB" sz="2800" dirty="0" err="1"/>
              <a:t>vingast</a:t>
            </a:r>
            <a:r>
              <a:rPr lang="en-GB" sz="2800" dirty="0"/>
              <a:t> </a:t>
            </a:r>
            <a:r>
              <a:rPr lang="en-GB" sz="2800" dirty="0" err="1"/>
              <a:t>við</a:t>
            </a:r>
            <a:r>
              <a:rPr lang="en-GB" sz="2800" dirty="0"/>
              <a:t> </a:t>
            </a:r>
            <a:r>
              <a:rPr lang="en-GB" sz="2800" dirty="0" err="1"/>
              <a:t>Njálssyni</a:t>
            </a:r>
            <a:r>
              <a:rPr lang="en-GB" sz="2800" dirty="0"/>
              <a:t> og </a:t>
            </a:r>
            <a:r>
              <a:rPr lang="en-GB" sz="2800" dirty="0" err="1"/>
              <a:t>Kára</a:t>
            </a:r>
            <a:r>
              <a:rPr lang="en-GB" sz="2800" dirty="0"/>
              <a:t>. </a:t>
            </a:r>
            <a:r>
              <a:rPr lang="en-GB" sz="2800" dirty="0" err="1"/>
              <a:t>Njáli</a:t>
            </a:r>
            <a:r>
              <a:rPr lang="en-GB" sz="2800" dirty="0"/>
              <a:t> </a:t>
            </a:r>
            <a:r>
              <a:rPr lang="en-GB" sz="2800" dirty="0" err="1"/>
              <a:t>líst</a:t>
            </a:r>
            <a:r>
              <a:rPr lang="en-GB" sz="2800" dirty="0"/>
              <a:t> </a:t>
            </a:r>
            <a:r>
              <a:rPr lang="en-GB" sz="2800" dirty="0" err="1"/>
              <a:t>illa</a:t>
            </a:r>
            <a:r>
              <a:rPr lang="en-GB" sz="2800" dirty="0"/>
              <a:t> á. </a:t>
            </a:r>
            <a:endParaRPr lang="is-IS" sz="2800" dirty="0"/>
          </a:p>
          <a:p>
            <a:endParaRPr lang="en-GB" sz="2800" dirty="0"/>
          </a:p>
          <a:p>
            <a:r>
              <a:rPr lang="en-GB" sz="2800" dirty="0" err="1" smtClean="0"/>
              <a:t>Skarphéðinn</a:t>
            </a:r>
            <a:r>
              <a:rPr lang="en-GB" sz="2800" dirty="0" smtClean="0"/>
              <a:t> </a:t>
            </a:r>
            <a:r>
              <a:rPr lang="en-GB" sz="2800" dirty="0" err="1"/>
              <a:t>gefur</a:t>
            </a:r>
            <a:r>
              <a:rPr lang="en-GB" sz="2800" dirty="0"/>
              <a:t> </a:t>
            </a:r>
            <a:r>
              <a:rPr lang="en-GB" sz="2800" dirty="0" err="1"/>
              <a:t>Höskuldi</a:t>
            </a:r>
            <a:r>
              <a:rPr lang="en-GB" sz="2800" dirty="0"/>
              <a:t> </a:t>
            </a:r>
            <a:r>
              <a:rPr lang="en-GB" sz="2800" dirty="0" err="1"/>
              <a:t>Þráinssyni</a:t>
            </a:r>
            <a:r>
              <a:rPr lang="en-GB" sz="2800" dirty="0"/>
              <a:t> </a:t>
            </a:r>
            <a:r>
              <a:rPr lang="en-GB" sz="2800" dirty="0" err="1"/>
              <a:t>stóðhest</a:t>
            </a:r>
            <a:r>
              <a:rPr lang="en-GB" sz="2800" dirty="0"/>
              <a:t> og </a:t>
            </a:r>
            <a:r>
              <a:rPr lang="en-GB" sz="2800" dirty="0" err="1"/>
              <a:t>tvær</a:t>
            </a:r>
            <a:r>
              <a:rPr lang="en-GB" sz="2800" dirty="0"/>
              <a:t> </a:t>
            </a:r>
            <a:r>
              <a:rPr lang="en-GB" sz="2800" dirty="0" err="1"/>
              <a:t>merar</a:t>
            </a:r>
            <a:r>
              <a:rPr lang="en-GB" sz="2800" dirty="0"/>
              <a:t>. </a:t>
            </a:r>
            <a:r>
              <a:rPr lang="en-GB" sz="2800" dirty="0" err="1"/>
              <a:t>Höskuldur</a:t>
            </a:r>
            <a:r>
              <a:rPr lang="en-GB" sz="2800" dirty="0"/>
              <a:t> </a:t>
            </a:r>
            <a:r>
              <a:rPr lang="en-GB" sz="2800" dirty="0" err="1"/>
              <a:t>heldur</a:t>
            </a:r>
            <a:r>
              <a:rPr lang="en-GB" sz="2800" dirty="0"/>
              <a:t> </a:t>
            </a:r>
            <a:r>
              <a:rPr lang="en-GB" sz="2800" dirty="0" err="1"/>
              <a:t>veislu</a:t>
            </a:r>
            <a:r>
              <a:rPr lang="en-GB" sz="2800" dirty="0"/>
              <a:t> í </a:t>
            </a:r>
            <a:r>
              <a:rPr lang="en-GB" sz="2800" dirty="0" err="1"/>
              <a:t>Ossabæ</a:t>
            </a:r>
            <a:r>
              <a:rPr lang="en-GB" sz="2800" dirty="0"/>
              <a:t>. </a:t>
            </a:r>
            <a:endParaRPr lang="en-GB" sz="2800" dirty="0" smtClean="0"/>
          </a:p>
          <a:p>
            <a:r>
              <a:rPr lang="en-GB" sz="2800" dirty="0" err="1" smtClean="0"/>
              <a:t>Síðar</a:t>
            </a:r>
            <a:r>
              <a:rPr lang="en-GB" sz="2800" dirty="0" smtClean="0"/>
              <a:t> </a:t>
            </a:r>
            <a:r>
              <a:rPr lang="en-GB" sz="2800" dirty="0" err="1"/>
              <a:t>kemur</a:t>
            </a:r>
            <a:r>
              <a:rPr lang="en-GB" sz="2800" dirty="0"/>
              <a:t> </a:t>
            </a:r>
            <a:r>
              <a:rPr lang="en-GB" sz="2800" dirty="0" err="1"/>
              <a:t>Mörður</a:t>
            </a:r>
            <a:r>
              <a:rPr lang="en-GB" sz="2800" dirty="0"/>
              <a:t> í </a:t>
            </a:r>
            <a:r>
              <a:rPr lang="en-GB" sz="2800" dirty="0" err="1"/>
              <a:t>heimsókn</a:t>
            </a:r>
            <a:r>
              <a:rPr lang="en-GB" sz="2800" dirty="0"/>
              <a:t> í </a:t>
            </a:r>
            <a:r>
              <a:rPr lang="en-GB" sz="2800" dirty="0" err="1"/>
              <a:t>Ossabæ</a:t>
            </a:r>
            <a:r>
              <a:rPr lang="en-GB" sz="2800" dirty="0"/>
              <a:t>. </a:t>
            </a:r>
            <a:r>
              <a:rPr lang="en-GB" sz="2800" dirty="0" err="1"/>
              <a:t>Hann</a:t>
            </a:r>
            <a:r>
              <a:rPr lang="en-GB" sz="2800" dirty="0"/>
              <a:t> </a:t>
            </a:r>
            <a:r>
              <a:rPr lang="en-GB" sz="2800" dirty="0" err="1"/>
              <a:t>reynir</a:t>
            </a:r>
            <a:r>
              <a:rPr lang="en-GB" sz="2800" dirty="0"/>
              <a:t> </a:t>
            </a:r>
            <a:r>
              <a:rPr lang="en-GB" sz="2800" dirty="0" err="1"/>
              <a:t>að</a:t>
            </a:r>
            <a:r>
              <a:rPr lang="en-GB" sz="2800" dirty="0"/>
              <a:t> </a:t>
            </a:r>
            <a:r>
              <a:rPr lang="en-GB" sz="2800" dirty="0" err="1"/>
              <a:t>rægja</a:t>
            </a:r>
            <a:r>
              <a:rPr lang="en-GB" sz="2800" dirty="0"/>
              <a:t> </a:t>
            </a:r>
            <a:r>
              <a:rPr lang="en-GB" sz="2800" dirty="0" err="1"/>
              <a:t>Njálssyni</a:t>
            </a:r>
            <a:r>
              <a:rPr lang="en-GB" sz="2800" dirty="0"/>
              <a:t> en </a:t>
            </a:r>
            <a:r>
              <a:rPr lang="en-GB" sz="2800" dirty="0" err="1"/>
              <a:t>Höskuldur</a:t>
            </a:r>
            <a:r>
              <a:rPr lang="en-GB" sz="2800" dirty="0"/>
              <a:t> </a:t>
            </a:r>
            <a:r>
              <a:rPr lang="en-GB" sz="2800" dirty="0" err="1"/>
              <a:t>segist</a:t>
            </a:r>
            <a:r>
              <a:rPr lang="en-GB" sz="2800" dirty="0"/>
              <a:t> </a:t>
            </a:r>
            <a:r>
              <a:rPr lang="en-GB" sz="2800" dirty="0" err="1"/>
              <a:t>aldrei</a:t>
            </a:r>
            <a:r>
              <a:rPr lang="en-GB" sz="2800" dirty="0"/>
              <a:t> </a:t>
            </a:r>
            <a:r>
              <a:rPr lang="en-GB" sz="2800" dirty="0" err="1"/>
              <a:t>munu</a:t>
            </a:r>
            <a:r>
              <a:rPr lang="en-GB" sz="2800" dirty="0"/>
              <a:t> </a:t>
            </a:r>
            <a:r>
              <a:rPr lang="en-GB" sz="2800" dirty="0" err="1"/>
              <a:t>trúa</a:t>
            </a:r>
            <a:r>
              <a:rPr lang="en-GB" sz="2800" dirty="0"/>
              <a:t> </a:t>
            </a:r>
            <a:r>
              <a:rPr lang="en-GB" sz="2800" dirty="0" err="1"/>
              <a:t>neinu</a:t>
            </a:r>
            <a:r>
              <a:rPr lang="en-GB" sz="2800" dirty="0"/>
              <a:t> </a:t>
            </a:r>
            <a:r>
              <a:rPr lang="en-GB" sz="2800" dirty="0" err="1"/>
              <a:t>slæmu</a:t>
            </a:r>
            <a:r>
              <a:rPr lang="en-GB" sz="2800" dirty="0"/>
              <a:t> </a:t>
            </a:r>
            <a:r>
              <a:rPr lang="en-GB" sz="2800" dirty="0" err="1"/>
              <a:t>upp</a:t>
            </a:r>
            <a:r>
              <a:rPr lang="en-GB" sz="2800" dirty="0"/>
              <a:t> á </a:t>
            </a:r>
            <a:r>
              <a:rPr lang="en-GB" sz="2800" dirty="0" err="1"/>
              <a:t>þá</a:t>
            </a:r>
            <a:r>
              <a:rPr lang="en-GB" sz="2800" dirty="0"/>
              <a:t>.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109. kafli, frh. </a:t>
            </a:r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Mörður</a:t>
            </a:r>
            <a:r>
              <a:rPr lang="en-GB" dirty="0"/>
              <a:t> </a:t>
            </a:r>
            <a:r>
              <a:rPr lang="en-GB" dirty="0" err="1"/>
              <a:t>fer</a:t>
            </a:r>
            <a:r>
              <a:rPr lang="en-GB" dirty="0"/>
              <a:t> </a:t>
            </a:r>
            <a:r>
              <a:rPr lang="en-GB" dirty="0" err="1"/>
              <a:t>þá</a:t>
            </a:r>
            <a:r>
              <a:rPr lang="en-GB" dirty="0"/>
              <a:t> </a:t>
            </a:r>
            <a:r>
              <a:rPr lang="en-GB" dirty="0" err="1"/>
              <a:t>að</a:t>
            </a:r>
            <a:r>
              <a:rPr lang="en-GB" dirty="0"/>
              <a:t> </a:t>
            </a:r>
            <a:r>
              <a:rPr lang="en-GB" dirty="0" err="1"/>
              <a:t>Bergþórshvoli</a:t>
            </a:r>
            <a:r>
              <a:rPr lang="en-GB" dirty="0"/>
              <a:t> og </a:t>
            </a:r>
            <a:r>
              <a:rPr lang="en-GB" dirty="0" err="1"/>
              <a:t>rægir</a:t>
            </a:r>
            <a:r>
              <a:rPr lang="en-GB" dirty="0"/>
              <a:t> </a:t>
            </a:r>
            <a:r>
              <a:rPr lang="en-GB" dirty="0" err="1"/>
              <a:t>Höskuld</a:t>
            </a:r>
            <a:r>
              <a:rPr lang="en-GB" dirty="0"/>
              <a:t>. </a:t>
            </a:r>
            <a:r>
              <a:rPr lang="en-GB" dirty="0" err="1"/>
              <a:t>Njálssynir</a:t>
            </a:r>
            <a:r>
              <a:rPr lang="en-GB" dirty="0"/>
              <a:t> </a:t>
            </a:r>
            <a:r>
              <a:rPr lang="en-GB" dirty="0" err="1"/>
              <a:t>trúa</a:t>
            </a:r>
            <a:r>
              <a:rPr lang="en-GB" dirty="0"/>
              <a:t> </a:t>
            </a:r>
            <a:r>
              <a:rPr lang="en-GB" dirty="0" err="1"/>
              <a:t>honum</a:t>
            </a:r>
            <a:r>
              <a:rPr lang="en-GB" dirty="0"/>
              <a:t> </a:t>
            </a:r>
            <a:r>
              <a:rPr lang="en-GB" dirty="0" err="1"/>
              <a:t>loks</a:t>
            </a:r>
            <a:r>
              <a:rPr lang="en-GB" dirty="0"/>
              <a:t>. </a:t>
            </a:r>
            <a:endParaRPr lang="is-IS" dirty="0"/>
          </a:p>
          <a:p>
            <a:r>
              <a:rPr lang="en-GB" dirty="0" err="1"/>
              <a:t>Flosi</a:t>
            </a:r>
            <a:r>
              <a:rPr lang="en-GB" dirty="0"/>
              <a:t> </a:t>
            </a:r>
            <a:r>
              <a:rPr lang="en-GB" dirty="0" err="1"/>
              <a:t>býður</a:t>
            </a:r>
            <a:r>
              <a:rPr lang="en-GB" dirty="0"/>
              <a:t> </a:t>
            </a:r>
            <a:r>
              <a:rPr lang="en-GB" dirty="0" err="1"/>
              <a:t>Höskuldi</a:t>
            </a:r>
            <a:r>
              <a:rPr lang="en-GB" dirty="0"/>
              <a:t> </a:t>
            </a:r>
            <a:r>
              <a:rPr lang="en-GB" dirty="0" err="1"/>
              <a:t>að</a:t>
            </a:r>
            <a:r>
              <a:rPr lang="en-GB" dirty="0"/>
              <a:t> </a:t>
            </a:r>
            <a:r>
              <a:rPr lang="en-GB" dirty="0" err="1"/>
              <a:t>flytja</a:t>
            </a:r>
            <a:r>
              <a:rPr lang="en-GB" dirty="0"/>
              <a:t> </a:t>
            </a:r>
            <a:r>
              <a:rPr lang="en-GB" dirty="0" err="1"/>
              <a:t>austur</a:t>
            </a:r>
            <a:r>
              <a:rPr lang="en-GB" dirty="0"/>
              <a:t> í </a:t>
            </a:r>
            <a:r>
              <a:rPr lang="en-GB" dirty="0" err="1"/>
              <a:t>Öræfi</a:t>
            </a:r>
            <a:r>
              <a:rPr lang="en-GB" dirty="0"/>
              <a:t> en </a:t>
            </a:r>
            <a:r>
              <a:rPr lang="en-GB" dirty="0" err="1"/>
              <a:t>Höskuldur</a:t>
            </a:r>
            <a:r>
              <a:rPr lang="en-GB" dirty="0"/>
              <a:t> </a:t>
            </a:r>
            <a:r>
              <a:rPr lang="en-GB" dirty="0" err="1"/>
              <a:t>vill</a:t>
            </a:r>
            <a:r>
              <a:rPr lang="en-GB" dirty="0"/>
              <a:t> </a:t>
            </a:r>
            <a:r>
              <a:rPr lang="en-GB" dirty="0" err="1"/>
              <a:t>það</a:t>
            </a:r>
            <a:r>
              <a:rPr lang="en-GB" dirty="0"/>
              <a:t> </a:t>
            </a:r>
            <a:r>
              <a:rPr lang="en-GB" dirty="0" err="1"/>
              <a:t>ekki</a:t>
            </a:r>
            <a:r>
              <a:rPr lang="en-GB" dirty="0"/>
              <a:t>. </a:t>
            </a:r>
            <a:endParaRPr lang="is-IS" dirty="0"/>
          </a:p>
          <a:p>
            <a:r>
              <a:rPr lang="en-GB" dirty="0" err="1"/>
              <a:t>Kaflanum</a:t>
            </a:r>
            <a:r>
              <a:rPr lang="en-GB" dirty="0"/>
              <a:t> </a:t>
            </a:r>
            <a:r>
              <a:rPr lang="en-GB" dirty="0" err="1"/>
              <a:t>lýkur</a:t>
            </a:r>
            <a:r>
              <a:rPr lang="en-GB" dirty="0"/>
              <a:t> á </a:t>
            </a:r>
            <a:r>
              <a:rPr lang="en-GB" dirty="0" err="1"/>
              <a:t>umfjöllun</a:t>
            </a:r>
            <a:r>
              <a:rPr lang="en-GB" dirty="0"/>
              <a:t> um </a:t>
            </a:r>
            <a:r>
              <a:rPr lang="en-GB" dirty="0" err="1"/>
              <a:t>fóstursyni</a:t>
            </a:r>
            <a:r>
              <a:rPr lang="en-GB" dirty="0"/>
              <a:t> </a:t>
            </a:r>
            <a:r>
              <a:rPr lang="en-GB" dirty="0" err="1"/>
              <a:t>Njáls</a:t>
            </a:r>
            <a:r>
              <a:rPr lang="en-GB" dirty="0"/>
              <a:t>. </a:t>
            </a:r>
          </a:p>
          <a:p>
            <a:pPr>
              <a:buFontTx/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110. kafli</a:t>
            </a:r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Mörður kemur að Bergþórshvoli - eggjar Njálssyni og fer síðan með Skarphéðni, Kára og hinum Njálssonum til að drepa Höskuld</a:t>
            </a:r>
            <a:r>
              <a:rPr lang="is-IS"/>
              <a:t> Þráinsson</a:t>
            </a:r>
            <a:r>
              <a:rPr lang="en-GB"/>
              <a:t>. </a:t>
            </a:r>
            <a:endParaRPr lang="is-IS"/>
          </a:p>
          <a:p>
            <a:r>
              <a:rPr lang="en-GB"/>
              <a:t>Þeir sitja fyrir </a:t>
            </a:r>
            <a:r>
              <a:rPr lang="is-IS"/>
              <a:t>Höskuldi </a:t>
            </a:r>
            <a:r>
              <a:rPr lang="en-GB"/>
              <a:t>skammt frá Ossabæ. </a:t>
            </a:r>
          </a:p>
          <a:p>
            <a:pPr>
              <a:buFontTx/>
              <a:buNone/>
            </a:pPr>
            <a:endParaRPr lang="en-GB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111. kafli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 err="1"/>
              <a:t>Höskuldur</a:t>
            </a:r>
            <a:r>
              <a:rPr lang="en-GB" dirty="0"/>
              <a:t> </a:t>
            </a:r>
            <a:r>
              <a:rPr lang="en-GB" dirty="0" err="1"/>
              <a:t>fer</a:t>
            </a:r>
            <a:r>
              <a:rPr lang="en-GB" dirty="0"/>
              <a:t> </a:t>
            </a:r>
            <a:r>
              <a:rPr lang="en-GB" dirty="0" err="1"/>
              <a:t>út</a:t>
            </a:r>
            <a:r>
              <a:rPr lang="en-GB" dirty="0"/>
              <a:t> </a:t>
            </a:r>
            <a:r>
              <a:rPr lang="en-GB" dirty="0" err="1"/>
              <a:t>að</a:t>
            </a:r>
            <a:r>
              <a:rPr lang="en-GB" dirty="0"/>
              <a:t> </a:t>
            </a:r>
            <a:r>
              <a:rPr lang="en-GB" dirty="0" err="1"/>
              <a:t>sá</a:t>
            </a:r>
            <a:r>
              <a:rPr lang="en-GB" dirty="0"/>
              <a:t>. </a:t>
            </a:r>
            <a:endParaRPr lang="is-IS" dirty="0"/>
          </a:p>
          <a:p>
            <a:pPr>
              <a:lnSpc>
                <a:spcPct val="90000"/>
              </a:lnSpc>
            </a:pPr>
            <a:r>
              <a:rPr lang="en-GB" dirty="0" err="1"/>
              <a:t>Skarphéðinn</a:t>
            </a:r>
            <a:r>
              <a:rPr lang="en-GB" dirty="0"/>
              <a:t> </a:t>
            </a:r>
            <a:r>
              <a:rPr lang="en-GB" dirty="0" err="1"/>
              <a:t>ræðst</a:t>
            </a:r>
            <a:r>
              <a:rPr lang="en-GB" dirty="0"/>
              <a:t> á </a:t>
            </a:r>
            <a:r>
              <a:rPr lang="en-GB" dirty="0" err="1"/>
              <a:t>hann</a:t>
            </a:r>
            <a:r>
              <a:rPr lang="en-GB" dirty="0"/>
              <a:t> - </a:t>
            </a:r>
            <a:r>
              <a:rPr lang="en-GB" dirty="0" err="1"/>
              <a:t>þeir</a:t>
            </a:r>
            <a:r>
              <a:rPr lang="en-GB" dirty="0"/>
              <a:t> </a:t>
            </a:r>
            <a:r>
              <a:rPr lang="en-GB" dirty="0" err="1"/>
              <a:t>drepa</a:t>
            </a:r>
            <a:r>
              <a:rPr lang="en-GB" dirty="0"/>
              <a:t> </a:t>
            </a:r>
            <a:r>
              <a:rPr lang="en-GB" dirty="0" err="1"/>
              <a:t>Höskuld</a:t>
            </a:r>
            <a:r>
              <a:rPr lang="en-GB" dirty="0"/>
              <a:t>. </a:t>
            </a:r>
            <a:endParaRPr lang="is-IS" dirty="0"/>
          </a:p>
          <a:p>
            <a:pPr>
              <a:lnSpc>
                <a:spcPct val="90000"/>
              </a:lnSpc>
            </a:pPr>
            <a:r>
              <a:rPr lang="en-GB" dirty="0" err="1"/>
              <a:t>Mörður</a:t>
            </a:r>
            <a:r>
              <a:rPr lang="en-GB" dirty="0"/>
              <a:t> </a:t>
            </a:r>
            <a:r>
              <a:rPr lang="en-GB" dirty="0" err="1"/>
              <a:t>býðst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að</a:t>
            </a:r>
            <a:r>
              <a:rPr lang="en-GB" dirty="0"/>
              <a:t> </a:t>
            </a:r>
            <a:r>
              <a:rPr lang="en-GB" dirty="0" err="1"/>
              <a:t>lýsa</a:t>
            </a:r>
            <a:r>
              <a:rPr lang="en-GB" dirty="0"/>
              <a:t> </a:t>
            </a:r>
            <a:r>
              <a:rPr lang="en-GB" dirty="0" err="1"/>
              <a:t>víginu</a:t>
            </a:r>
            <a:r>
              <a:rPr lang="en-GB" dirty="0"/>
              <a:t>. </a:t>
            </a:r>
            <a:r>
              <a:rPr lang="en-GB" dirty="0" err="1"/>
              <a:t>Njálssynir</a:t>
            </a:r>
            <a:r>
              <a:rPr lang="en-GB" dirty="0"/>
              <a:t> </a:t>
            </a:r>
            <a:r>
              <a:rPr lang="en-GB" dirty="0" err="1"/>
              <a:t>fara</a:t>
            </a:r>
            <a:r>
              <a:rPr lang="en-GB" dirty="0"/>
              <a:t> </a:t>
            </a:r>
            <a:r>
              <a:rPr lang="en-GB" dirty="0" err="1"/>
              <a:t>heim</a:t>
            </a:r>
            <a:r>
              <a:rPr lang="en-GB" dirty="0"/>
              <a:t> og </a:t>
            </a:r>
            <a:r>
              <a:rPr lang="en-GB" dirty="0" err="1"/>
              <a:t>segja</a:t>
            </a:r>
            <a:r>
              <a:rPr lang="en-GB" dirty="0"/>
              <a:t> </a:t>
            </a:r>
            <a:r>
              <a:rPr lang="en-GB" dirty="0" err="1"/>
              <a:t>Njáli</a:t>
            </a:r>
            <a:r>
              <a:rPr lang="en-GB" dirty="0"/>
              <a:t>, </a:t>
            </a:r>
            <a:r>
              <a:rPr lang="en-GB" dirty="0" err="1"/>
              <a:t>sem</a:t>
            </a:r>
            <a:r>
              <a:rPr lang="en-GB" dirty="0"/>
              <a:t> </a:t>
            </a:r>
            <a:r>
              <a:rPr lang="en-GB" dirty="0" err="1"/>
              <a:t>verður</a:t>
            </a:r>
            <a:r>
              <a:rPr lang="en-GB" dirty="0"/>
              <a:t> afar </a:t>
            </a:r>
            <a:r>
              <a:rPr lang="en-GB" dirty="0" err="1"/>
              <a:t>hryggur</a:t>
            </a:r>
            <a:r>
              <a:rPr lang="en-GB" dirty="0"/>
              <a:t>. </a:t>
            </a:r>
            <a:endParaRPr lang="is-IS" dirty="0"/>
          </a:p>
          <a:p>
            <a:pPr>
              <a:lnSpc>
                <a:spcPct val="90000"/>
              </a:lnSpc>
            </a:pPr>
            <a:r>
              <a:rPr lang="en-GB" dirty="0" err="1"/>
              <a:t>Njáll</a:t>
            </a:r>
            <a:r>
              <a:rPr lang="en-GB" dirty="0"/>
              <a:t> </a:t>
            </a:r>
            <a:r>
              <a:rPr lang="en-GB" dirty="0" err="1"/>
              <a:t>veit</a:t>
            </a:r>
            <a:r>
              <a:rPr lang="en-GB" dirty="0"/>
              <a:t> </a:t>
            </a:r>
            <a:r>
              <a:rPr lang="en-GB" dirty="0" err="1"/>
              <a:t>að</a:t>
            </a:r>
            <a:r>
              <a:rPr lang="en-GB" dirty="0"/>
              <a:t> </a:t>
            </a:r>
            <a:r>
              <a:rPr lang="en-GB" dirty="0" err="1"/>
              <a:t>þetta</a:t>
            </a:r>
            <a:r>
              <a:rPr lang="en-GB" dirty="0"/>
              <a:t> </a:t>
            </a:r>
            <a:r>
              <a:rPr lang="en-GB" dirty="0" err="1"/>
              <a:t>mun</a:t>
            </a:r>
            <a:r>
              <a:rPr lang="en-GB" dirty="0"/>
              <a:t> </a:t>
            </a:r>
            <a:r>
              <a:rPr lang="en-GB" dirty="0" err="1"/>
              <a:t>valda</a:t>
            </a:r>
            <a:r>
              <a:rPr lang="en-GB" dirty="0"/>
              <a:t> </a:t>
            </a:r>
            <a:r>
              <a:rPr lang="en-GB" dirty="0" err="1"/>
              <a:t>dauða</a:t>
            </a:r>
            <a:r>
              <a:rPr lang="en-GB" dirty="0"/>
              <a:t> </a:t>
            </a:r>
            <a:r>
              <a:rPr lang="en-GB" dirty="0" err="1"/>
              <a:t>þeirra</a:t>
            </a:r>
            <a:r>
              <a:rPr lang="en-GB" dirty="0"/>
              <a:t> </a:t>
            </a:r>
            <a:r>
              <a:rPr lang="en-GB" dirty="0" err="1"/>
              <a:t>allra</a:t>
            </a:r>
            <a:r>
              <a:rPr lang="en-GB" dirty="0"/>
              <a:t>. </a:t>
            </a:r>
          </a:p>
          <a:p>
            <a:pPr>
              <a:lnSpc>
                <a:spcPct val="90000"/>
              </a:lnSpc>
            </a:pPr>
            <a:endParaRPr lang="en-GB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357166"/>
            <a:ext cx="7772400" cy="1143000"/>
          </a:xfrm>
        </p:spPr>
        <p:txBody>
          <a:bodyPr/>
          <a:lstStyle/>
          <a:p>
            <a:r>
              <a:rPr lang="is-IS" dirty="0"/>
              <a:t>112. kafli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643050"/>
            <a:ext cx="7772400" cy="4857784"/>
          </a:xfrm>
        </p:spPr>
        <p:txBody>
          <a:bodyPr/>
          <a:lstStyle/>
          <a:p>
            <a:r>
              <a:rPr lang="en-GB" dirty="0" err="1"/>
              <a:t>Hildigunnur</a:t>
            </a:r>
            <a:r>
              <a:rPr lang="en-GB" dirty="0"/>
              <a:t> </a:t>
            </a:r>
            <a:r>
              <a:rPr lang="en-GB" dirty="0" err="1"/>
              <a:t>finnur</a:t>
            </a:r>
            <a:r>
              <a:rPr lang="en-GB" dirty="0"/>
              <a:t> </a:t>
            </a:r>
            <a:r>
              <a:rPr lang="en-GB" dirty="0" err="1"/>
              <a:t>Höskuld</a:t>
            </a:r>
            <a:r>
              <a:rPr lang="en-GB" dirty="0"/>
              <a:t>, </a:t>
            </a:r>
            <a:r>
              <a:rPr lang="en-GB" dirty="0" err="1"/>
              <a:t>þerrar</a:t>
            </a:r>
            <a:r>
              <a:rPr lang="en-GB" dirty="0"/>
              <a:t> </a:t>
            </a:r>
            <a:r>
              <a:rPr lang="en-GB" dirty="0" err="1"/>
              <a:t>blóð</a:t>
            </a:r>
            <a:r>
              <a:rPr lang="en-GB" dirty="0"/>
              <a:t> </a:t>
            </a:r>
            <a:r>
              <a:rPr lang="en-GB" dirty="0" err="1"/>
              <a:t>hans</a:t>
            </a:r>
            <a:r>
              <a:rPr lang="en-GB" dirty="0"/>
              <a:t> og </a:t>
            </a:r>
            <a:r>
              <a:rPr lang="en-GB" dirty="0" err="1"/>
              <a:t>varðveitir</a:t>
            </a:r>
            <a:r>
              <a:rPr lang="en-GB" dirty="0"/>
              <a:t> </a:t>
            </a:r>
            <a:r>
              <a:rPr lang="en-GB" dirty="0" err="1"/>
              <a:t>skikkju</a:t>
            </a:r>
            <a:r>
              <a:rPr lang="en-GB" dirty="0"/>
              <a:t> </a:t>
            </a:r>
            <a:r>
              <a:rPr lang="en-GB" dirty="0" err="1"/>
              <a:t>hans</a:t>
            </a:r>
            <a:r>
              <a:rPr lang="en-GB" dirty="0"/>
              <a:t>. </a:t>
            </a:r>
          </a:p>
          <a:p>
            <a:r>
              <a:rPr lang="en-GB" dirty="0"/>
              <a:t> Á </a:t>
            </a:r>
            <a:r>
              <a:rPr lang="en-GB" dirty="0" err="1"/>
              <a:t>Grjótá</a:t>
            </a:r>
            <a:r>
              <a:rPr lang="en-GB" dirty="0"/>
              <a:t> </a:t>
            </a:r>
            <a:r>
              <a:rPr lang="en-GB" dirty="0" err="1"/>
              <a:t>minnir</a:t>
            </a:r>
            <a:r>
              <a:rPr lang="en-GB" dirty="0"/>
              <a:t> </a:t>
            </a:r>
            <a:r>
              <a:rPr lang="en-GB" dirty="0" err="1"/>
              <a:t>Þorgerður</a:t>
            </a:r>
            <a:r>
              <a:rPr lang="en-GB" dirty="0"/>
              <a:t> </a:t>
            </a:r>
            <a:r>
              <a:rPr lang="en-GB" dirty="0" err="1"/>
              <a:t>Ketil</a:t>
            </a:r>
            <a:r>
              <a:rPr lang="en-GB" dirty="0"/>
              <a:t> í </a:t>
            </a:r>
            <a:r>
              <a:rPr lang="en-GB" dirty="0" err="1"/>
              <a:t>Mörk</a:t>
            </a:r>
            <a:r>
              <a:rPr lang="en-GB" dirty="0"/>
              <a:t> á </a:t>
            </a:r>
            <a:r>
              <a:rPr lang="en-GB" dirty="0" err="1"/>
              <a:t>að</a:t>
            </a:r>
            <a:r>
              <a:rPr lang="en-GB" dirty="0"/>
              <a:t> </a:t>
            </a:r>
            <a:r>
              <a:rPr lang="en-GB" dirty="0" err="1"/>
              <a:t>hann</a:t>
            </a:r>
            <a:r>
              <a:rPr lang="en-GB" dirty="0"/>
              <a:t> </a:t>
            </a:r>
            <a:r>
              <a:rPr lang="en-GB" dirty="0" err="1"/>
              <a:t>hafi</a:t>
            </a:r>
            <a:r>
              <a:rPr lang="en-GB" dirty="0"/>
              <a:t> </a:t>
            </a:r>
            <a:r>
              <a:rPr lang="en-GB" dirty="0" err="1"/>
              <a:t>lofað</a:t>
            </a:r>
            <a:r>
              <a:rPr lang="en-GB" dirty="0"/>
              <a:t> </a:t>
            </a:r>
            <a:r>
              <a:rPr lang="en-GB" dirty="0" err="1"/>
              <a:t>að</a:t>
            </a:r>
            <a:r>
              <a:rPr lang="en-GB" dirty="0"/>
              <a:t> </a:t>
            </a:r>
            <a:r>
              <a:rPr lang="en-GB" dirty="0" err="1"/>
              <a:t>hefna</a:t>
            </a:r>
            <a:r>
              <a:rPr lang="en-GB" dirty="0"/>
              <a:t> </a:t>
            </a:r>
            <a:r>
              <a:rPr lang="en-GB" dirty="0" err="1"/>
              <a:t>Höskulds</a:t>
            </a:r>
            <a:r>
              <a:rPr lang="en-GB" dirty="0"/>
              <a:t> </a:t>
            </a:r>
            <a:r>
              <a:rPr lang="en-GB" dirty="0" err="1"/>
              <a:t>þegar</a:t>
            </a:r>
            <a:r>
              <a:rPr lang="en-GB" dirty="0"/>
              <a:t> </a:t>
            </a:r>
            <a:r>
              <a:rPr lang="en-GB" dirty="0" err="1"/>
              <a:t>hann</a:t>
            </a:r>
            <a:r>
              <a:rPr lang="en-GB" dirty="0"/>
              <a:t> </a:t>
            </a:r>
            <a:r>
              <a:rPr lang="en-GB" dirty="0" err="1"/>
              <a:t>tók</a:t>
            </a:r>
            <a:r>
              <a:rPr lang="en-GB" dirty="0"/>
              <a:t> </a:t>
            </a:r>
            <a:r>
              <a:rPr lang="en-GB" dirty="0" err="1"/>
              <a:t>hann</a:t>
            </a:r>
            <a:r>
              <a:rPr lang="en-GB" dirty="0"/>
              <a:t> í </a:t>
            </a:r>
            <a:r>
              <a:rPr lang="en-GB" dirty="0" err="1"/>
              <a:t>fóstur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dirty="0" err="1" smtClean="0"/>
              <a:t>Ketill</a:t>
            </a:r>
            <a:r>
              <a:rPr lang="en-GB" dirty="0" smtClean="0"/>
              <a:t> </a:t>
            </a:r>
            <a:r>
              <a:rPr lang="en-GB" dirty="0" err="1"/>
              <a:t>samþykkir</a:t>
            </a:r>
            <a:r>
              <a:rPr lang="en-GB" dirty="0"/>
              <a:t> </a:t>
            </a:r>
            <a:r>
              <a:rPr lang="en-GB" dirty="0" err="1"/>
              <a:t>að</a:t>
            </a:r>
            <a:r>
              <a:rPr lang="en-GB" dirty="0"/>
              <a:t> </a:t>
            </a:r>
            <a:r>
              <a:rPr lang="en-GB" dirty="0" err="1"/>
              <a:t>Mörður</a:t>
            </a:r>
            <a:r>
              <a:rPr lang="en-GB" dirty="0"/>
              <a:t> </a:t>
            </a:r>
            <a:r>
              <a:rPr lang="en-GB" dirty="0" err="1"/>
              <a:t>sjái</a:t>
            </a:r>
            <a:r>
              <a:rPr lang="en-GB" dirty="0"/>
              <a:t> um </a:t>
            </a:r>
            <a:r>
              <a:rPr lang="en-GB" dirty="0" err="1"/>
              <a:t>að</a:t>
            </a:r>
            <a:r>
              <a:rPr lang="en-GB" dirty="0"/>
              <a:t> </a:t>
            </a:r>
            <a:r>
              <a:rPr lang="en-GB" dirty="0" err="1"/>
              <a:t>lýsa</a:t>
            </a:r>
            <a:r>
              <a:rPr lang="en-GB" dirty="0"/>
              <a:t> </a:t>
            </a:r>
            <a:r>
              <a:rPr lang="en-GB" dirty="0" err="1"/>
              <a:t>víginu</a:t>
            </a:r>
            <a:r>
              <a:rPr lang="en-GB" dirty="0"/>
              <a:t> og </a:t>
            </a:r>
            <a:r>
              <a:rPr lang="en-GB" dirty="0" err="1"/>
              <a:t>búa</a:t>
            </a:r>
            <a:r>
              <a:rPr lang="en-GB" dirty="0"/>
              <a:t> </a:t>
            </a:r>
            <a:r>
              <a:rPr lang="en-GB" dirty="0" err="1"/>
              <a:t>málið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þings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dirty="0" err="1" smtClean="0"/>
              <a:t>Njálssynir</a:t>
            </a:r>
            <a:r>
              <a:rPr lang="en-GB" dirty="0" smtClean="0"/>
              <a:t> </a:t>
            </a:r>
            <a:r>
              <a:rPr lang="en-GB" dirty="0" err="1"/>
              <a:t>æskja</a:t>
            </a:r>
            <a:r>
              <a:rPr lang="en-GB" dirty="0"/>
              <a:t> </a:t>
            </a:r>
            <a:r>
              <a:rPr lang="en-GB" dirty="0" err="1"/>
              <a:t>liðveislu</a:t>
            </a:r>
            <a:r>
              <a:rPr lang="en-GB" dirty="0"/>
              <a:t> </a:t>
            </a:r>
            <a:r>
              <a:rPr lang="en-GB" dirty="0" err="1"/>
              <a:t>Ásgríms</a:t>
            </a:r>
            <a:r>
              <a:rPr lang="en-GB" dirty="0"/>
              <a:t> </a:t>
            </a:r>
            <a:r>
              <a:rPr lang="en-GB" dirty="0" err="1"/>
              <a:t>Elliða-Grímssonar</a:t>
            </a:r>
            <a:r>
              <a:rPr lang="en-GB" dirty="0"/>
              <a:t>.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113.-</a:t>
            </a:r>
            <a:r>
              <a:rPr lang="is-IS" dirty="0"/>
              <a:t>114. kafli</a:t>
            </a: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Guðmundur ríki á Möðruvöllum í Eyjafirði er vinur Ásgríms og býst Ásgrímur við hans liðveislu. </a:t>
            </a:r>
          </a:p>
          <a:p>
            <a:r>
              <a:rPr lang="en-GB"/>
              <a:t>Snorri goði er vinur Ásgríms og vonast hann eftir liðveislu Snorra. 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115. kafli</a:t>
            </a: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Flosi</a:t>
            </a:r>
            <a:r>
              <a:rPr lang="en-GB" dirty="0"/>
              <a:t> </a:t>
            </a:r>
            <a:r>
              <a:rPr lang="en-GB" dirty="0" err="1"/>
              <a:t>fréttir</a:t>
            </a:r>
            <a:r>
              <a:rPr lang="en-GB" dirty="0"/>
              <a:t> </a:t>
            </a:r>
            <a:r>
              <a:rPr lang="en-GB" dirty="0" err="1"/>
              <a:t>víg</a:t>
            </a:r>
            <a:r>
              <a:rPr lang="en-GB" dirty="0"/>
              <a:t> </a:t>
            </a:r>
            <a:r>
              <a:rPr lang="en-GB" dirty="0" err="1"/>
              <a:t>Höskulds</a:t>
            </a:r>
            <a:r>
              <a:rPr lang="en-GB" dirty="0"/>
              <a:t> og </a:t>
            </a:r>
            <a:r>
              <a:rPr lang="en-GB" dirty="0" err="1"/>
              <a:t>leita</a:t>
            </a:r>
            <a:r>
              <a:rPr lang="en-GB" dirty="0"/>
              <a:t> </a:t>
            </a:r>
            <a:r>
              <a:rPr lang="en-GB" dirty="0" err="1"/>
              <a:t>liðsinnis</a:t>
            </a:r>
            <a:r>
              <a:rPr lang="en-GB" dirty="0"/>
              <a:t> Halls </a:t>
            </a:r>
            <a:r>
              <a:rPr lang="en-GB" dirty="0" err="1"/>
              <a:t>af</a:t>
            </a:r>
            <a:r>
              <a:rPr lang="en-GB" dirty="0"/>
              <a:t> </a:t>
            </a:r>
            <a:r>
              <a:rPr lang="en-GB" dirty="0" err="1"/>
              <a:t>Síðu</a:t>
            </a:r>
            <a:r>
              <a:rPr lang="en-GB" dirty="0"/>
              <a:t> </a:t>
            </a:r>
            <a:r>
              <a:rPr lang="is-IS" dirty="0"/>
              <a:t>(tengdaföður síns) </a:t>
            </a:r>
            <a:r>
              <a:rPr lang="en-GB" dirty="0" err="1"/>
              <a:t>o.fl</a:t>
            </a:r>
            <a:r>
              <a:rPr lang="en-GB" dirty="0"/>
              <a:t>. </a:t>
            </a:r>
            <a:endParaRPr lang="is-IS" dirty="0"/>
          </a:p>
          <a:p>
            <a:r>
              <a:rPr lang="en-GB" dirty="0" err="1"/>
              <a:t>Hann</a:t>
            </a:r>
            <a:r>
              <a:rPr lang="en-GB" dirty="0"/>
              <a:t> </a:t>
            </a:r>
            <a:r>
              <a:rPr lang="en-GB" dirty="0" err="1"/>
              <a:t>ríður</a:t>
            </a:r>
            <a:r>
              <a:rPr lang="en-GB" dirty="0"/>
              <a:t> </a:t>
            </a:r>
            <a:r>
              <a:rPr lang="en-GB" dirty="0" err="1"/>
              <a:t>suður</a:t>
            </a:r>
            <a:r>
              <a:rPr lang="en-GB" dirty="0"/>
              <a:t> og </a:t>
            </a:r>
            <a:r>
              <a:rPr lang="en-GB" dirty="0" err="1"/>
              <a:t>aflar</a:t>
            </a:r>
            <a:r>
              <a:rPr lang="en-GB" dirty="0"/>
              <a:t> </a:t>
            </a:r>
            <a:r>
              <a:rPr lang="en-GB" dirty="0" err="1"/>
              <a:t>liðsinnis</a:t>
            </a:r>
            <a:r>
              <a:rPr lang="en-GB" dirty="0"/>
              <a:t> í </a:t>
            </a:r>
            <a:r>
              <a:rPr lang="en-GB" dirty="0" err="1"/>
              <a:t>leiðinni</a:t>
            </a:r>
            <a:r>
              <a:rPr lang="en-GB" dirty="0"/>
              <a:t>. </a:t>
            </a:r>
            <a:endParaRPr lang="is-IS" dirty="0"/>
          </a:p>
          <a:p>
            <a:r>
              <a:rPr lang="en-GB" dirty="0" err="1"/>
              <a:t>Flosi</a:t>
            </a:r>
            <a:r>
              <a:rPr lang="en-GB" dirty="0"/>
              <a:t> </a:t>
            </a:r>
            <a:r>
              <a:rPr lang="en-GB" dirty="0" err="1"/>
              <a:t>fær</a:t>
            </a:r>
            <a:r>
              <a:rPr lang="en-GB" dirty="0"/>
              <a:t> </a:t>
            </a:r>
            <a:r>
              <a:rPr lang="en-GB" dirty="0" err="1"/>
              <a:t>sannar</a:t>
            </a:r>
            <a:r>
              <a:rPr lang="en-GB" dirty="0"/>
              <a:t> </a:t>
            </a:r>
            <a:r>
              <a:rPr lang="en-GB" dirty="0" err="1"/>
              <a:t>fréttir</a:t>
            </a:r>
            <a:r>
              <a:rPr lang="en-GB" dirty="0"/>
              <a:t> </a:t>
            </a:r>
            <a:r>
              <a:rPr lang="en-GB" dirty="0" err="1"/>
              <a:t>frá</a:t>
            </a:r>
            <a:r>
              <a:rPr lang="en-GB" dirty="0"/>
              <a:t> </a:t>
            </a:r>
            <a:r>
              <a:rPr lang="en-GB" dirty="0" err="1"/>
              <a:t>Runólfi</a:t>
            </a:r>
            <a:r>
              <a:rPr lang="en-GB" dirty="0"/>
              <a:t> í </a:t>
            </a:r>
            <a:r>
              <a:rPr lang="en-GB" dirty="0" err="1"/>
              <a:t>Dal</a:t>
            </a:r>
            <a:r>
              <a:rPr lang="en-GB" dirty="0"/>
              <a:t>. </a:t>
            </a:r>
            <a:endParaRPr lang="is-IS" dirty="0"/>
          </a:p>
          <a:p>
            <a:r>
              <a:rPr lang="en-GB" dirty="0" err="1"/>
              <a:t>Flosi</a:t>
            </a:r>
            <a:r>
              <a:rPr lang="en-GB" dirty="0"/>
              <a:t> </a:t>
            </a:r>
            <a:r>
              <a:rPr lang="en-GB" dirty="0" err="1"/>
              <a:t>ríður</a:t>
            </a:r>
            <a:r>
              <a:rPr lang="en-GB" dirty="0"/>
              <a:t> í </a:t>
            </a:r>
            <a:r>
              <a:rPr lang="en-GB" dirty="0" err="1"/>
              <a:t>Ossabæ</a:t>
            </a:r>
            <a:r>
              <a:rPr lang="en-GB" dirty="0"/>
              <a:t>.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116. kafli</a:t>
            </a: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Hildigunnur tekur höfðinglega við Flosa. </a:t>
            </a:r>
            <a:endParaRPr lang="is-IS"/>
          </a:p>
          <a:p>
            <a:r>
              <a:rPr lang="en-GB"/>
              <a:t>Síðan steypir hún yfir hann blóðugri skikkju Höskulds og dynur blóðið um hann allan. </a:t>
            </a:r>
            <a:endParaRPr lang="is-IS"/>
          </a:p>
          <a:p>
            <a:r>
              <a:rPr lang="en-GB"/>
              <a:t>Flosi kallar hana forað. 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85. kafli</a:t>
            </a: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Kári Sölmundarson er hirðmaður Sigurðar Orkneyjarjarls. </a:t>
            </a:r>
            <a:endParaRPr lang="is-IS"/>
          </a:p>
          <a:p>
            <a:r>
              <a:rPr lang="en-GB"/>
              <a:t>Hann býður Helga og Grími með sér til hirðarinnar og þeir dvelja í Orkneyjum vetrarlangt. </a:t>
            </a:r>
            <a:endParaRPr lang="is-IS"/>
          </a:p>
          <a:p>
            <a:r>
              <a:rPr lang="en-GB"/>
              <a:t>Kemur fram að Helgi er skyggn. 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116. kafli, frh.</a:t>
            </a: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dirty="0" err="1"/>
              <a:t>Flosi</a:t>
            </a:r>
            <a:r>
              <a:rPr lang="en-GB" sz="2800" dirty="0"/>
              <a:t> </a:t>
            </a:r>
            <a:r>
              <a:rPr lang="en-GB" sz="2800" dirty="0" err="1"/>
              <a:t>biður</a:t>
            </a:r>
            <a:r>
              <a:rPr lang="en-GB" sz="2800" dirty="0"/>
              <a:t> </a:t>
            </a:r>
            <a:r>
              <a:rPr lang="en-GB" sz="2800" dirty="0" err="1"/>
              <a:t>Ingjald</a:t>
            </a:r>
            <a:r>
              <a:rPr lang="en-GB" sz="2800" dirty="0"/>
              <a:t> á </a:t>
            </a:r>
            <a:r>
              <a:rPr lang="en-GB" sz="2800" dirty="0" err="1"/>
              <a:t>Keldum</a:t>
            </a:r>
            <a:r>
              <a:rPr lang="en-GB" sz="2800" dirty="0"/>
              <a:t> um </a:t>
            </a:r>
            <a:r>
              <a:rPr lang="en-GB" sz="2800" dirty="0" err="1"/>
              <a:t>að</a:t>
            </a:r>
            <a:r>
              <a:rPr lang="en-GB" sz="2800" dirty="0"/>
              <a:t> </a:t>
            </a:r>
            <a:r>
              <a:rPr lang="en-GB" sz="2800" dirty="0" err="1"/>
              <a:t>koma</a:t>
            </a:r>
            <a:r>
              <a:rPr lang="en-GB" sz="2800" dirty="0" smtClean="0"/>
              <a:t>.. </a:t>
            </a:r>
            <a:r>
              <a:rPr lang="en-GB" sz="2800" dirty="0" err="1" smtClean="0"/>
              <a:t>Ingjaldur</a:t>
            </a:r>
            <a:r>
              <a:rPr lang="en-GB" sz="2800" dirty="0" smtClean="0"/>
              <a:t> </a:t>
            </a:r>
            <a:r>
              <a:rPr lang="en-GB" sz="2800" dirty="0" err="1" smtClean="0"/>
              <a:t>er</a:t>
            </a:r>
            <a:r>
              <a:rPr lang="en-GB" sz="2800" dirty="0" smtClean="0"/>
              <a:t> </a:t>
            </a:r>
            <a:r>
              <a:rPr lang="en-GB" sz="2800" dirty="0" err="1" smtClean="0"/>
              <a:t>kvæntur</a:t>
            </a:r>
            <a:r>
              <a:rPr lang="en-GB" sz="2800" dirty="0" smtClean="0"/>
              <a:t> </a:t>
            </a:r>
            <a:r>
              <a:rPr lang="en-GB" sz="2800" dirty="0" err="1" smtClean="0"/>
              <a:t>Þraslaugu</a:t>
            </a:r>
            <a:r>
              <a:rPr lang="en-GB" sz="2800" dirty="0" smtClean="0"/>
              <a:t>, en </a:t>
            </a:r>
            <a:r>
              <a:rPr lang="en-GB" sz="2800" dirty="0" err="1" smtClean="0"/>
              <a:t>hún</a:t>
            </a:r>
            <a:r>
              <a:rPr lang="en-GB" sz="2800" dirty="0" smtClean="0"/>
              <a:t> og </a:t>
            </a:r>
            <a:r>
              <a:rPr lang="en-GB" sz="2800" dirty="0" err="1" smtClean="0"/>
              <a:t>Hildigunnur</a:t>
            </a:r>
            <a:r>
              <a:rPr lang="en-GB" sz="2800" dirty="0" smtClean="0"/>
              <a:t> </a:t>
            </a:r>
            <a:r>
              <a:rPr lang="en-GB" sz="2800" dirty="0" err="1" smtClean="0"/>
              <a:t>eru</a:t>
            </a:r>
            <a:r>
              <a:rPr lang="en-GB" sz="2800" dirty="0" smtClean="0"/>
              <a:t> </a:t>
            </a:r>
            <a:r>
              <a:rPr lang="en-GB" sz="2800" dirty="0" err="1" smtClean="0"/>
              <a:t>bræðradætur</a:t>
            </a:r>
            <a:r>
              <a:rPr lang="en-GB" sz="2800" dirty="0" smtClean="0"/>
              <a:t>. En </a:t>
            </a:r>
            <a:r>
              <a:rPr lang="en-GB" sz="2800" dirty="0" err="1" smtClean="0"/>
              <a:t>einnig</a:t>
            </a:r>
            <a:r>
              <a:rPr lang="en-GB" sz="2800" dirty="0" smtClean="0"/>
              <a:t> </a:t>
            </a:r>
            <a:r>
              <a:rPr lang="en-GB" sz="2800" dirty="0" err="1" smtClean="0"/>
              <a:t>er</a:t>
            </a:r>
            <a:r>
              <a:rPr lang="en-GB" sz="2800" dirty="0" smtClean="0"/>
              <a:t> </a:t>
            </a:r>
            <a:r>
              <a:rPr lang="en-GB" sz="2800" dirty="0" err="1" smtClean="0"/>
              <a:t>Ingjaldur</a:t>
            </a:r>
            <a:r>
              <a:rPr lang="en-GB" sz="2800" dirty="0" smtClean="0"/>
              <a:t> </a:t>
            </a:r>
            <a:r>
              <a:rPr lang="en-GB" sz="2800" dirty="0" err="1" smtClean="0"/>
              <a:t>bróðir</a:t>
            </a:r>
            <a:r>
              <a:rPr lang="en-GB" sz="2800" dirty="0" smtClean="0"/>
              <a:t> </a:t>
            </a:r>
            <a:r>
              <a:rPr lang="en-GB" sz="2800" dirty="0" err="1" smtClean="0"/>
              <a:t>Hróðnýjar</a:t>
            </a:r>
            <a:r>
              <a:rPr lang="en-GB" sz="2800" dirty="0" smtClean="0"/>
              <a:t>, </a:t>
            </a:r>
            <a:r>
              <a:rPr lang="en-GB" sz="2800" dirty="0" err="1" smtClean="0"/>
              <a:t>móður</a:t>
            </a:r>
            <a:r>
              <a:rPr lang="en-GB" sz="2800" dirty="0" smtClean="0"/>
              <a:t> </a:t>
            </a:r>
            <a:r>
              <a:rPr lang="en-GB" sz="2800" dirty="0" err="1" smtClean="0"/>
              <a:t>Höskuldar</a:t>
            </a:r>
            <a:r>
              <a:rPr lang="en-GB" sz="2800" dirty="0" smtClean="0"/>
              <a:t> </a:t>
            </a:r>
            <a:r>
              <a:rPr lang="en-GB" sz="2800" dirty="0" err="1" smtClean="0"/>
              <a:t>Njálssonar</a:t>
            </a:r>
            <a:endParaRPr lang="en-GB" sz="2800" dirty="0" smtClean="0"/>
          </a:p>
          <a:p>
            <a:pPr>
              <a:buNone/>
            </a:pPr>
            <a:endParaRPr lang="is-IS" sz="2800" dirty="0"/>
          </a:p>
          <a:p>
            <a:r>
              <a:rPr lang="en-GB" sz="2800" dirty="0" err="1"/>
              <a:t>Flosi</a:t>
            </a:r>
            <a:r>
              <a:rPr lang="en-GB" sz="2800" dirty="0"/>
              <a:t> </a:t>
            </a:r>
            <a:r>
              <a:rPr lang="en-GB" sz="2800" dirty="0" err="1"/>
              <a:t>minnir</a:t>
            </a:r>
            <a:r>
              <a:rPr lang="en-GB" sz="2800" dirty="0"/>
              <a:t> </a:t>
            </a:r>
            <a:r>
              <a:rPr lang="en-GB" sz="2800" dirty="0" err="1"/>
              <a:t>hann</a:t>
            </a:r>
            <a:r>
              <a:rPr lang="en-GB" sz="2800" dirty="0"/>
              <a:t> á </a:t>
            </a:r>
            <a:r>
              <a:rPr lang="en-GB" sz="2800" dirty="0" err="1"/>
              <a:t>að</a:t>
            </a:r>
            <a:r>
              <a:rPr lang="en-GB" sz="2800" dirty="0"/>
              <a:t> </a:t>
            </a:r>
            <a:r>
              <a:rPr lang="en-GB" sz="2800" dirty="0" err="1"/>
              <a:t>hann</a:t>
            </a:r>
            <a:r>
              <a:rPr lang="en-GB" sz="2800" dirty="0"/>
              <a:t> </a:t>
            </a:r>
            <a:r>
              <a:rPr lang="en-GB" sz="2800" dirty="0" err="1"/>
              <a:t>hafi</a:t>
            </a:r>
            <a:r>
              <a:rPr lang="en-GB" sz="2800" dirty="0"/>
              <a:t> </a:t>
            </a:r>
            <a:r>
              <a:rPr lang="en-GB" sz="2800" dirty="0" err="1"/>
              <a:t>lofað</a:t>
            </a:r>
            <a:r>
              <a:rPr lang="en-GB" sz="2800" dirty="0"/>
              <a:t> </a:t>
            </a:r>
            <a:r>
              <a:rPr lang="en-GB" sz="2800" dirty="0" err="1"/>
              <a:t>að</a:t>
            </a:r>
            <a:r>
              <a:rPr lang="en-GB" sz="2800" dirty="0"/>
              <a:t> </a:t>
            </a:r>
            <a:r>
              <a:rPr lang="en-GB" sz="2800" dirty="0" err="1"/>
              <a:t>aðstoða</a:t>
            </a:r>
            <a:r>
              <a:rPr lang="en-GB" sz="2800" dirty="0"/>
              <a:t> sig í </a:t>
            </a:r>
            <a:r>
              <a:rPr lang="en-GB" sz="2800" dirty="0" err="1"/>
              <a:t>hverju</a:t>
            </a:r>
            <a:r>
              <a:rPr lang="en-GB" sz="2800" dirty="0"/>
              <a:t> </a:t>
            </a:r>
            <a:r>
              <a:rPr lang="en-GB" sz="2800" dirty="0" err="1"/>
              <a:t>máli</a:t>
            </a:r>
            <a:r>
              <a:rPr lang="en-GB" sz="2800" dirty="0"/>
              <a:t> </a:t>
            </a:r>
            <a:r>
              <a:rPr lang="en-GB" sz="2800" dirty="0" err="1"/>
              <a:t>þegar</a:t>
            </a:r>
            <a:r>
              <a:rPr lang="en-GB" sz="2800" dirty="0"/>
              <a:t> </a:t>
            </a:r>
            <a:r>
              <a:rPr lang="en-GB" sz="2800" dirty="0" err="1"/>
              <a:t>Flosi</a:t>
            </a:r>
            <a:r>
              <a:rPr lang="en-GB" sz="2800" dirty="0"/>
              <a:t> </a:t>
            </a:r>
            <a:r>
              <a:rPr lang="en-GB" sz="2800" dirty="0" err="1"/>
              <a:t>gifti</a:t>
            </a:r>
            <a:r>
              <a:rPr lang="en-GB" sz="2800" dirty="0"/>
              <a:t> </a:t>
            </a:r>
            <a:r>
              <a:rPr lang="en-GB" sz="2800" dirty="0" err="1" smtClean="0"/>
              <a:t>Hildigunni</a:t>
            </a:r>
            <a:r>
              <a:rPr lang="en-GB" sz="2800" dirty="0"/>
              <a:t>, </a:t>
            </a:r>
            <a:r>
              <a:rPr lang="en-GB" sz="2800" dirty="0" err="1"/>
              <a:t>bróðurdóttur</a:t>
            </a:r>
            <a:r>
              <a:rPr lang="en-GB" sz="2800" dirty="0"/>
              <a:t> </a:t>
            </a:r>
            <a:r>
              <a:rPr lang="en-GB" sz="2800" dirty="0" err="1"/>
              <a:t>sína</a:t>
            </a:r>
            <a:r>
              <a:rPr lang="en-GB" sz="2800" dirty="0"/>
              <a:t>, </a:t>
            </a:r>
            <a:r>
              <a:rPr lang="en-GB" sz="2800" dirty="0" err="1"/>
              <a:t>Höskuldi</a:t>
            </a:r>
            <a:r>
              <a:rPr lang="en-GB" sz="2800" dirty="0"/>
              <a:t> </a:t>
            </a:r>
            <a:r>
              <a:rPr lang="en-GB" sz="2800" dirty="0" err="1"/>
              <a:t>Þráinssyni</a:t>
            </a:r>
            <a:r>
              <a:rPr lang="en-GB" sz="2800" dirty="0"/>
              <a:t>. </a:t>
            </a:r>
            <a:endParaRPr lang="is-IS" sz="2800" dirty="0"/>
          </a:p>
          <a:p>
            <a:endParaRPr lang="en-GB" sz="28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117. kafli</a:t>
            </a: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Flosi</a:t>
            </a:r>
            <a:r>
              <a:rPr lang="en-GB" dirty="0"/>
              <a:t> </a:t>
            </a:r>
            <a:r>
              <a:rPr lang="en-GB" dirty="0" err="1"/>
              <a:t>hittir</a:t>
            </a:r>
            <a:r>
              <a:rPr lang="en-GB" dirty="0"/>
              <a:t> </a:t>
            </a:r>
            <a:r>
              <a:rPr lang="en-GB" dirty="0" err="1"/>
              <a:t>Sigfússyni</a:t>
            </a:r>
            <a:r>
              <a:rPr lang="en-GB" dirty="0"/>
              <a:t> (</a:t>
            </a:r>
            <a:r>
              <a:rPr lang="en-GB" dirty="0" err="1"/>
              <a:t>föðurbræður</a:t>
            </a:r>
            <a:r>
              <a:rPr lang="en-GB" dirty="0"/>
              <a:t> </a:t>
            </a:r>
            <a:r>
              <a:rPr lang="en-GB" dirty="0" err="1"/>
              <a:t>Höskuldar</a:t>
            </a:r>
            <a:r>
              <a:rPr lang="en-GB" dirty="0"/>
              <a:t> </a:t>
            </a:r>
            <a:r>
              <a:rPr lang="en-GB" dirty="0" err="1"/>
              <a:t>Þráinssonar</a:t>
            </a:r>
            <a:r>
              <a:rPr lang="en-GB" dirty="0"/>
              <a:t>) </a:t>
            </a:r>
            <a:r>
              <a:rPr lang="en-GB" dirty="0" err="1"/>
              <a:t>o.fl</a:t>
            </a:r>
            <a:r>
              <a:rPr lang="en-GB" dirty="0"/>
              <a:t>. </a:t>
            </a:r>
            <a:r>
              <a:rPr lang="en-GB" dirty="0" err="1"/>
              <a:t>við</a:t>
            </a:r>
            <a:r>
              <a:rPr lang="en-GB" dirty="0"/>
              <a:t> </a:t>
            </a:r>
            <a:r>
              <a:rPr lang="en-GB" dirty="0" err="1"/>
              <a:t>Holtsvað</a:t>
            </a:r>
            <a:r>
              <a:rPr lang="en-GB" dirty="0"/>
              <a:t>. </a:t>
            </a:r>
            <a:r>
              <a:rPr lang="en-GB" dirty="0" err="1"/>
              <a:t>Ráða</a:t>
            </a:r>
            <a:r>
              <a:rPr lang="en-GB" dirty="0"/>
              <a:t> </a:t>
            </a:r>
            <a:r>
              <a:rPr lang="en-GB" dirty="0" err="1"/>
              <a:t>þeir</a:t>
            </a:r>
            <a:r>
              <a:rPr lang="en-GB" dirty="0"/>
              <a:t> </a:t>
            </a:r>
            <a:r>
              <a:rPr lang="en-GB" dirty="0" err="1"/>
              <a:t>ráðum</a:t>
            </a:r>
            <a:r>
              <a:rPr lang="en-GB" dirty="0"/>
              <a:t> </a:t>
            </a:r>
            <a:r>
              <a:rPr lang="en-GB" dirty="0" err="1"/>
              <a:t>sínum</a:t>
            </a:r>
            <a:r>
              <a:rPr lang="en-GB" dirty="0"/>
              <a:t>. </a:t>
            </a:r>
            <a:endParaRPr lang="is-IS" dirty="0"/>
          </a:p>
          <a:p>
            <a:r>
              <a:rPr lang="en-GB" dirty="0" err="1"/>
              <a:t>Ketill</a:t>
            </a:r>
            <a:r>
              <a:rPr lang="en-GB" dirty="0"/>
              <a:t> </a:t>
            </a:r>
            <a:r>
              <a:rPr lang="en-GB" dirty="0" err="1"/>
              <a:t>úr</a:t>
            </a:r>
            <a:r>
              <a:rPr lang="en-GB" dirty="0"/>
              <a:t> </a:t>
            </a:r>
            <a:r>
              <a:rPr lang="en-GB" dirty="0" err="1"/>
              <a:t>Mörk</a:t>
            </a:r>
            <a:r>
              <a:rPr lang="en-GB" dirty="0"/>
              <a:t> </a:t>
            </a:r>
            <a:r>
              <a:rPr lang="en-GB" dirty="0" err="1"/>
              <a:t>vill</a:t>
            </a:r>
            <a:r>
              <a:rPr lang="en-GB" dirty="0"/>
              <a:t> </a:t>
            </a:r>
            <a:r>
              <a:rPr lang="en-GB" dirty="0" err="1"/>
              <a:t>fébætur</a:t>
            </a:r>
            <a:r>
              <a:rPr lang="en-GB" dirty="0"/>
              <a:t> en </a:t>
            </a:r>
            <a:r>
              <a:rPr lang="en-GB" dirty="0" err="1"/>
              <a:t>Grani</a:t>
            </a:r>
            <a:r>
              <a:rPr lang="en-GB" dirty="0"/>
              <a:t> </a:t>
            </a:r>
            <a:r>
              <a:rPr lang="en-GB" dirty="0" err="1"/>
              <a:t>Gunnarsson</a:t>
            </a:r>
            <a:r>
              <a:rPr lang="en-GB" dirty="0"/>
              <a:t> </a:t>
            </a:r>
            <a:r>
              <a:rPr lang="en-GB" dirty="0" err="1"/>
              <a:t>vill</a:t>
            </a:r>
            <a:r>
              <a:rPr lang="en-GB" dirty="0"/>
              <a:t> </a:t>
            </a:r>
            <a:r>
              <a:rPr lang="en-GB" dirty="0" err="1"/>
              <a:t>drepa</a:t>
            </a:r>
            <a:r>
              <a:rPr lang="en-GB" dirty="0"/>
              <a:t> </a:t>
            </a:r>
            <a:r>
              <a:rPr lang="en-GB" dirty="0" err="1"/>
              <a:t>alla</a:t>
            </a:r>
            <a:r>
              <a:rPr lang="en-GB" dirty="0"/>
              <a:t> </a:t>
            </a:r>
            <a:r>
              <a:rPr lang="en-GB" dirty="0" err="1"/>
              <a:t>Njálssyni</a:t>
            </a:r>
            <a:r>
              <a:rPr lang="en-GB" dirty="0"/>
              <a:t>. </a:t>
            </a:r>
            <a:endParaRPr lang="is-IS" dirty="0"/>
          </a:p>
          <a:p>
            <a:r>
              <a:rPr lang="en-GB" dirty="0" err="1"/>
              <a:t>Flosa</a:t>
            </a:r>
            <a:r>
              <a:rPr lang="en-GB" dirty="0"/>
              <a:t> </a:t>
            </a:r>
            <a:r>
              <a:rPr lang="en-GB" dirty="0" err="1"/>
              <a:t>líst</a:t>
            </a:r>
            <a:r>
              <a:rPr lang="en-GB" dirty="0"/>
              <a:t> </a:t>
            </a:r>
            <a:r>
              <a:rPr lang="en-GB" dirty="0" err="1"/>
              <a:t>illa</a:t>
            </a:r>
            <a:r>
              <a:rPr lang="en-GB" dirty="0"/>
              <a:t> á </a:t>
            </a:r>
            <a:r>
              <a:rPr lang="en-GB" dirty="0" err="1"/>
              <a:t>að</a:t>
            </a:r>
            <a:r>
              <a:rPr lang="en-GB" dirty="0"/>
              <a:t> </a:t>
            </a:r>
            <a:r>
              <a:rPr lang="en-GB" dirty="0" err="1"/>
              <a:t>drepa</a:t>
            </a:r>
            <a:r>
              <a:rPr lang="en-GB" dirty="0"/>
              <a:t> </a:t>
            </a:r>
            <a:r>
              <a:rPr lang="en-GB" dirty="0" err="1"/>
              <a:t>svo</a:t>
            </a:r>
            <a:r>
              <a:rPr lang="en-GB" dirty="0"/>
              <a:t> </a:t>
            </a:r>
            <a:r>
              <a:rPr lang="en-GB" dirty="0" err="1"/>
              <a:t>stórættaða</a:t>
            </a:r>
            <a:r>
              <a:rPr lang="en-GB" dirty="0"/>
              <a:t> </a:t>
            </a:r>
            <a:r>
              <a:rPr lang="en-GB" dirty="0" err="1"/>
              <a:t>menn</a:t>
            </a:r>
            <a:r>
              <a:rPr lang="en-GB" dirty="0"/>
              <a:t>. </a:t>
            </a:r>
          </a:p>
          <a:p>
            <a:pPr>
              <a:buFontTx/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117. kafli, frh.</a:t>
            </a: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Flosi</a:t>
            </a:r>
            <a:r>
              <a:rPr lang="en-GB" dirty="0"/>
              <a:t> </a:t>
            </a:r>
            <a:r>
              <a:rPr lang="en-GB" dirty="0" err="1"/>
              <a:t>samþykkir</a:t>
            </a:r>
            <a:r>
              <a:rPr lang="en-GB" dirty="0"/>
              <a:t> </a:t>
            </a:r>
            <a:r>
              <a:rPr lang="en-GB" dirty="0" err="1"/>
              <a:t>að</a:t>
            </a:r>
            <a:r>
              <a:rPr lang="en-GB" dirty="0"/>
              <a:t> </a:t>
            </a:r>
            <a:r>
              <a:rPr lang="en-GB" dirty="0" err="1"/>
              <a:t>Mörður</a:t>
            </a:r>
            <a:r>
              <a:rPr lang="en-GB" dirty="0"/>
              <a:t> </a:t>
            </a:r>
            <a:r>
              <a:rPr lang="en-GB" dirty="0" err="1"/>
              <a:t>sæki</a:t>
            </a:r>
            <a:r>
              <a:rPr lang="en-GB" dirty="0"/>
              <a:t> </a:t>
            </a:r>
            <a:r>
              <a:rPr lang="en-GB" dirty="0" err="1"/>
              <a:t>málið</a:t>
            </a:r>
            <a:r>
              <a:rPr lang="en-GB" dirty="0"/>
              <a:t> á </a:t>
            </a:r>
            <a:r>
              <a:rPr lang="en-GB" dirty="0" err="1"/>
              <a:t>þingi</a:t>
            </a:r>
            <a:r>
              <a:rPr lang="en-GB" dirty="0"/>
              <a:t>. </a:t>
            </a:r>
            <a:endParaRPr lang="is-IS" dirty="0"/>
          </a:p>
          <a:p>
            <a:r>
              <a:rPr lang="en-GB" dirty="0" err="1"/>
              <a:t>Flosi</a:t>
            </a:r>
            <a:r>
              <a:rPr lang="en-GB" dirty="0"/>
              <a:t> </a:t>
            </a:r>
            <a:r>
              <a:rPr lang="en-GB" dirty="0" err="1"/>
              <a:t>vill</a:t>
            </a:r>
            <a:r>
              <a:rPr lang="en-GB" dirty="0"/>
              <a:t> </a:t>
            </a:r>
            <a:r>
              <a:rPr lang="en-GB" dirty="0" err="1"/>
              <a:t>tengjast</a:t>
            </a:r>
            <a:r>
              <a:rPr lang="en-GB" dirty="0"/>
              <a:t> </a:t>
            </a:r>
            <a:r>
              <a:rPr lang="en-GB" dirty="0" err="1"/>
              <a:t>Merði</a:t>
            </a:r>
            <a:r>
              <a:rPr lang="en-GB" dirty="0"/>
              <a:t> </a:t>
            </a:r>
            <a:r>
              <a:rPr lang="en-GB" dirty="0" err="1"/>
              <a:t>með</a:t>
            </a:r>
            <a:r>
              <a:rPr lang="en-GB" dirty="0"/>
              <a:t> </a:t>
            </a:r>
            <a:r>
              <a:rPr lang="en-GB" dirty="0" err="1"/>
              <a:t>því</a:t>
            </a:r>
            <a:r>
              <a:rPr lang="en-GB" dirty="0"/>
              <a:t> </a:t>
            </a:r>
            <a:r>
              <a:rPr lang="en-GB" dirty="0" err="1"/>
              <a:t>að</a:t>
            </a:r>
            <a:r>
              <a:rPr lang="en-GB" dirty="0"/>
              <a:t> </a:t>
            </a:r>
            <a:r>
              <a:rPr lang="en-GB" dirty="0" err="1"/>
              <a:t>Mörður</a:t>
            </a:r>
            <a:r>
              <a:rPr lang="en-GB" dirty="0"/>
              <a:t> </a:t>
            </a:r>
            <a:r>
              <a:rPr lang="en-GB" dirty="0" err="1"/>
              <a:t>gifti</a:t>
            </a:r>
            <a:r>
              <a:rPr lang="en-GB" dirty="0"/>
              <a:t> </a:t>
            </a:r>
            <a:r>
              <a:rPr lang="en-GB" dirty="0" err="1"/>
              <a:t>dóttur</a:t>
            </a:r>
            <a:r>
              <a:rPr lang="en-GB" dirty="0"/>
              <a:t> </a:t>
            </a:r>
            <a:r>
              <a:rPr lang="en-GB" dirty="0" err="1"/>
              <a:t>sína</a:t>
            </a:r>
            <a:r>
              <a:rPr lang="en-GB" dirty="0"/>
              <a:t>, </a:t>
            </a:r>
            <a:r>
              <a:rPr lang="en-GB" dirty="0" err="1"/>
              <a:t>Rannveigu</a:t>
            </a:r>
            <a:r>
              <a:rPr lang="en-GB" dirty="0"/>
              <a:t>, </a:t>
            </a:r>
            <a:r>
              <a:rPr lang="en-GB" dirty="0" err="1"/>
              <a:t>Starkaði</a:t>
            </a:r>
            <a:r>
              <a:rPr lang="en-GB" dirty="0"/>
              <a:t>, </a:t>
            </a:r>
            <a:r>
              <a:rPr lang="en-GB" dirty="0" err="1"/>
              <a:t>bróðursyni</a:t>
            </a:r>
            <a:r>
              <a:rPr lang="en-GB" dirty="0"/>
              <a:t> </a:t>
            </a:r>
            <a:r>
              <a:rPr lang="en-GB" dirty="0" err="1"/>
              <a:t>Flosa</a:t>
            </a:r>
            <a:r>
              <a:rPr lang="en-GB" dirty="0"/>
              <a:t>.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118. kafli</a:t>
            </a: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Skarphéðinn</a:t>
            </a:r>
            <a:r>
              <a:rPr lang="en-GB" dirty="0"/>
              <a:t> og </a:t>
            </a:r>
            <a:r>
              <a:rPr lang="en-GB" dirty="0" err="1"/>
              <a:t>bræður</a:t>
            </a:r>
            <a:r>
              <a:rPr lang="en-GB" dirty="0"/>
              <a:t> </a:t>
            </a:r>
            <a:r>
              <a:rPr lang="en-GB" dirty="0" err="1"/>
              <a:t>hans</a:t>
            </a:r>
            <a:r>
              <a:rPr lang="en-GB" dirty="0"/>
              <a:t> </a:t>
            </a:r>
            <a:r>
              <a:rPr lang="en-GB" dirty="0" err="1"/>
              <a:t>ætla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Ásgríms</a:t>
            </a:r>
            <a:r>
              <a:rPr lang="en-GB" dirty="0"/>
              <a:t> </a:t>
            </a:r>
            <a:r>
              <a:rPr lang="en-GB" dirty="0" err="1"/>
              <a:t>Elliða-Grímssonar</a:t>
            </a:r>
            <a:r>
              <a:rPr lang="en-GB" dirty="0"/>
              <a:t> í </a:t>
            </a:r>
            <a:r>
              <a:rPr lang="en-GB" dirty="0" err="1"/>
              <a:t>Bræðratungu</a:t>
            </a:r>
            <a:r>
              <a:rPr lang="en-GB" dirty="0"/>
              <a:t>. </a:t>
            </a:r>
            <a:r>
              <a:rPr lang="en-GB" dirty="0" err="1"/>
              <a:t>Njáll</a:t>
            </a:r>
            <a:r>
              <a:rPr lang="en-GB" dirty="0"/>
              <a:t> </a:t>
            </a:r>
            <a:r>
              <a:rPr lang="en-GB" dirty="0" err="1"/>
              <a:t>segist</a:t>
            </a:r>
            <a:r>
              <a:rPr lang="en-GB" dirty="0"/>
              <a:t> </a:t>
            </a:r>
            <a:r>
              <a:rPr lang="en-GB" dirty="0" err="1"/>
              <a:t>koma</a:t>
            </a:r>
            <a:r>
              <a:rPr lang="en-GB" dirty="0"/>
              <a:t> </a:t>
            </a:r>
            <a:r>
              <a:rPr lang="en-GB" dirty="0" err="1"/>
              <a:t>með</a:t>
            </a:r>
            <a:r>
              <a:rPr lang="en-GB" dirty="0"/>
              <a:t> á </a:t>
            </a:r>
            <a:r>
              <a:rPr lang="en-GB" dirty="0" err="1"/>
              <a:t>þing</a:t>
            </a:r>
            <a:r>
              <a:rPr lang="en-GB" dirty="0"/>
              <a:t>. </a:t>
            </a:r>
            <a:endParaRPr lang="is-IS" dirty="0"/>
          </a:p>
          <a:p>
            <a:r>
              <a:rPr lang="en-GB" dirty="0"/>
              <a:t>Á </a:t>
            </a:r>
            <a:r>
              <a:rPr lang="en-GB" dirty="0" err="1"/>
              <a:t>leiðinni</a:t>
            </a:r>
            <a:r>
              <a:rPr lang="en-GB" dirty="0"/>
              <a:t> </a:t>
            </a:r>
            <a:r>
              <a:rPr lang="en-GB" dirty="0" err="1" smtClean="0"/>
              <a:t>bætast</a:t>
            </a:r>
            <a:r>
              <a:rPr lang="en-GB" dirty="0" smtClean="0"/>
              <a:t> </a:t>
            </a:r>
            <a:r>
              <a:rPr lang="en-GB" dirty="0"/>
              <a:t>í </a:t>
            </a:r>
            <a:r>
              <a:rPr lang="en-GB" dirty="0" err="1"/>
              <a:t>hópinn</a:t>
            </a:r>
            <a:r>
              <a:rPr lang="en-GB" dirty="0"/>
              <a:t> </a:t>
            </a:r>
            <a:r>
              <a:rPr lang="en-GB" dirty="0" err="1"/>
              <a:t>Þorleifur</a:t>
            </a:r>
            <a:r>
              <a:rPr lang="en-GB" dirty="0"/>
              <a:t> </a:t>
            </a:r>
            <a:r>
              <a:rPr lang="en-GB" dirty="0" err="1"/>
              <a:t>krákur</a:t>
            </a:r>
            <a:r>
              <a:rPr lang="en-GB" dirty="0"/>
              <a:t> og </a:t>
            </a:r>
            <a:r>
              <a:rPr lang="en-GB" dirty="0" err="1"/>
              <a:t>Þorgrímur</a:t>
            </a:r>
            <a:r>
              <a:rPr lang="en-GB" dirty="0"/>
              <a:t> </a:t>
            </a:r>
            <a:r>
              <a:rPr lang="en-GB" dirty="0" err="1"/>
              <a:t>hinn</a:t>
            </a:r>
            <a:r>
              <a:rPr lang="en-GB" dirty="0"/>
              <a:t> </a:t>
            </a:r>
            <a:r>
              <a:rPr lang="en-GB" dirty="0" err="1"/>
              <a:t>mikli</a:t>
            </a:r>
            <a:r>
              <a:rPr lang="en-GB" dirty="0"/>
              <a:t>, </a:t>
            </a:r>
            <a:r>
              <a:rPr lang="en-GB" dirty="0" err="1"/>
              <a:t>sem</a:t>
            </a:r>
            <a:r>
              <a:rPr lang="en-GB" dirty="0"/>
              <a:t> </a:t>
            </a:r>
            <a:r>
              <a:rPr lang="en-GB" dirty="0" err="1"/>
              <a:t>eru</a:t>
            </a:r>
            <a:r>
              <a:rPr lang="en-GB" dirty="0"/>
              <a:t> </a:t>
            </a:r>
            <a:r>
              <a:rPr lang="en-GB" dirty="0" err="1"/>
              <a:t>synir</a:t>
            </a:r>
            <a:r>
              <a:rPr lang="en-GB" dirty="0"/>
              <a:t> </a:t>
            </a:r>
            <a:r>
              <a:rPr lang="en-GB" dirty="0" err="1"/>
              <a:t>Holta-Þóris</a:t>
            </a:r>
            <a:r>
              <a:rPr lang="en-GB" dirty="0"/>
              <a:t>, </a:t>
            </a:r>
            <a:r>
              <a:rPr lang="en-GB" dirty="0" err="1"/>
              <a:t>bróður</a:t>
            </a:r>
            <a:r>
              <a:rPr lang="en-GB" dirty="0"/>
              <a:t> </a:t>
            </a:r>
            <a:r>
              <a:rPr lang="en-GB" dirty="0" err="1"/>
              <a:t>Njáls</a:t>
            </a:r>
            <a:r>
              <a:rPr lang="en-GB" dirty="0"/>
              <a:t>. </a:t>
            </a:r>
            <a:r>
              <a:rPr lang="en-GB" dirty="0" err="1"/>
              <a:t>Einnig</a:t>
            </a:r>
            <a:r>
              <a:rPr lang="en-GB" dirty="0"/>
              <a:t> </a:t>
            </a:r>
            <a:r>
              <a:rPr lang="en-GB" dirty="0" err="1"/>
              <a:t>Hjalti</a:t>
            </a:r>
            <a:r>
              <a:rPr lang="en-GB" dirty="0"/>
              <a:t> </a:t>
            </a:r>
            <a:r>
              <a:rPr lang="en-GB" dirty="0" err="1"/>
              <a:t>Skeggjason</a:t>
            </a:r>
            <a:r>
              <a:rPr lang="en-GB" dirty="0"/>
              <a:t>. </a:t>
            </a:r>
            <a:r>
              <a:rPr lang="en-GB" dirty="0" err="1"/>
              <a:t>Þeir</a:t>
            </a:r>
            <a:r>
              <a:rPr lang="en-GB" dirty="0"/>
              <a:t> </a:t>
            </a:r>
            <a:r>
              <a:rPr lang="en-GB" dirty="0" err="1"/>
              <a:t>fara</a:t>
            </a:r>
            <a:r>
              <a:rPr lang="en-GB" dirty="0"/>
              <a:t> </a:t>
            </a:r>
            <a:r>
              <a:rPr lang="en-GB" dirty="0" err="1"/>
              <a:t>svo</a:t>
            </a:r>
            <a:r>
              <a:rPr lang="en-GB" dirty="0"/>
              <a:t> </a:t>
            </a:r>
            <a:r>
              <a:rPr lang="en-GB" dirty="0" err="1"/>
              <a:t>allir</a:t>
            </a:r>
            <a:r>
              <a:rPr lang="en-GB" dirty="0"/>
              <a:t> á </a:t>
            </a:r>
            <a:r>
              <a:rPr lang="en-GB" dirty="0" err="1" smtClean="0"/>
              <a:t>Alþingi</a:t>
            </a:r>
            <a:r>
              <a:rPr lang="en-GB" dirty="0" smtClean="0"/>
              <a:t>, </a:t>
            </a:r>
            <a:r>
              <a:rPr lang="en-GB" dirty="0" err="1"/>
              <a:t>ásamt</a:t>
            </a:r>
            <a:r>
              <a:rPr lang="en-GB" dirty="0"/>
              <a:t> </a:t>
            </a:r>
            <a:r>
              <a:rPr lang="en-GB" dirty="0" err="1"/>
              <a:t>Ásgrími</a:t>
            </a:r>
            <a:r>
              <a:rPr lang="en-GB" dirty="0"/>
              <a:t> </a:t>
            </a:r>
            <a:r>
              <a:rPr lang="en-GB" dirty="0" err="1"/>
              <a:t>Elliða-Grímssyni</a:t>
            </a:r>
            <a:r>
              <a:rPr lang="en-GB" dirty="0"/>
              <a:t>. </a:t>
            </a:r>
          </a:p>
          <a:p>
            <a:pPr>
              <a:buFontTx/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119. kafli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Allir komnir á þing. Að ráði Njáls ákveður Ásgrímur Elliða-Grímsson að afla sér stuðnings höfðingja. Hann fær Njálssyni með sér. </a:t>
            </a:r>
          </a:p>
          <a:p>
            <a:r>
              <a:rPr lang="en-US">
                <a:latin typeface="Times New Roman" pitchFamily="18" charset="0"/>
              </a:rPr>
              <a:t>Ásgrímur talar fyrst við Gissur hvíta (en Ásgrímur er systursonur Gissurar). Hann heitir honum liðveislu.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119. kafli, frh.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</a:rPr>
              <a:t>Ásgrímur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talar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svo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við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Skafta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Þóroddsson</a:t>
            </a:r>
            <a:r>
              <a:rPr lang="en-US" dirty="0">
                <a:latin typeface="Times New Roman" pitchFamily="18" charset="0"/>
              </a:rPr>
              <a:t>. En </a:t>
            </a:r>
            <a:r>
              <a:rPr lang="en-US" dirty="0" err="1">
                <a:latin typeface="Times New Roman" pitchFamily="18" charset="0"/>
              </a:rPr>
              <a:t>Skarphéðinn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spælir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Skafta</a:t>
            </a:r>
            <a:r>
              <a:rPr lang="en-US" dirty="0">
                <a:latin typeface="Times New Roman" pitchFamily="18" charset="0"/>
              </a:rPr>
              <a:t> og </a:t>
            </a:r>
            <a:r>
              <a:rPr lang="en-US" dirty="0" err="1">
                <a:latin typeface="Times New Roman" pitchFamily="18" charset="0"/>
              </a:rPr>
              <a:t>ekkert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verður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úr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stuðningi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hans</a:t>
            </a:r>
            <a:r>
              <a:rPr lang="en-US" dirty="0">
                <a:latin typeface="Times New Roman" pitchFamily="18" charset="0"/>
              </a:rPr>
              <a:t>. </a:t>
            </a:r>
          </a:p>
          <a:p>
            <a:r>
              <a:rPr lang="en-US" dirty="0" err="1">
                <a:latin typeface="Times New Roman" pitchFamily="18" charset="0"/>
              </a:rPr>
              <a:t>Þeir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fara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til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Snorra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goða</a:t>
            </a:r>
            <a:r>
              <a:rPr lang="en-US" dirty="0">
                <a:latin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</a:rPr>
              <a:t>Hann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lofar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þeim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ekki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liðsinni</a:t>
            </a:r>
            <a:r>
              <a:rPr lang="en-US" dirty="0">
                <a:latin typeface="Times New Roman" pitchFamily="18" charset="0"/>
              </a:rPr>
              <a:t> en </a:t>
            </a:r>
            <a:r>
              <a:rPr lang="en-US" dirty="0" err="1">
                <a:latin typeface="Times New Roman" pitchFamily="18" charset="0"/>
              </a:rPr>
              <a:t>lofar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að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berjast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ekki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gegn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þeim</a:t>
            </a:r>
            <a:r>
              <a:rPr lang="en-US" dirty="0">
                <a:latin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</a:rPr>
              <a:t>Skarphéðinn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spælir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hann</a:t>
            </a:r>
            <a:r>
              <a:rPr lang="en-US" dirty="0">
                <a:latin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119. kafli, frh.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</a:rPr>
              <a:t>Tala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við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Hafur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hinn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auðga</a:t>
            </a:r>
            <a:r>
              <a:rPr lang="en-US" dirty="0" smtClean="0">
                <a:latin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</a:rPr>
              <a:t>höfðingja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Skagfirðinga</a:t>
            </a:r>
            <a:r>
              <a:rPr lang="en-US" dirty="0" smtClean="0">
                <a:latin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</a:rPr>
              <a:t>Hann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vill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ekki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styðja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þá</a:t>
            </a:r>
            <a:r>
              <a:rPr lang="en-US" dirty="0" smtClean="0">
                <a:latin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</a:rPr>
              <a:t>Skarphéðinn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spælir</a:t>
            </a:r>
            <a:r>
              <a:rPr lang="en-US" dirty="0" smtClean="0"/>
              <a:t> </a:t>
            </a:r>
            <a:r>
              <a:rPr lang="en-US" dirty="0" err="1" smtClean="0"/>
              <a:t>hann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>
              <a:latin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</a:rPr>
              <a:t>Tala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við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Guðmund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ríka</a:t>
            </a:r>
            <a:r>
              <a:rPr lang="en-US" dirty="0">
                <a:latin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</a:rPr>
              <a:t>Hann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segist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ekki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verða</a:t>
            </a:r>
            <a:r>
              <a:rPr lang="en-US" dirty="0">
                <a:latin typeface="Times New Roman" pitchFamily="18" charset="0"/>
              </a:rPr>
              <a:t> á </a:t>
            </a:r>
            <a:r>
              <a:rPr lang="en-US" dirty="0" err="1">
                <a:latin typeface="Times New Roman" pitchFamily="18" charset="0"/>
              </a:rPr>
              <a:t>móti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þeim</a:t>
            </a:r>
            <a:r>
              <a:rPr lang="en-US" dirty="0">
                <a:latin typeface="Times New Roman" pitchFamily="18" charset="0"/>
              </a:rPr>
              <a:t> en </a:t>
            </a:r>
            <a:r>
              <a:rPr lang="en-US" dirty="0" err="1">
                <a:latin typeface="Times New Roman" pitchFamily="18" charset="0"/>
              </a:rPr>
              <a:t>ákveða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síðar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hvort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hann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vilji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styðja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þá</a:t>
            </a:r>
            <a:r>
              <a:rPr lang="en-US" dirty="0">
                <a:latin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</a:rPr>
              <a:t>Skarphéðinn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spælir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hann</a:t>
            </a:r>
            <a:r>
              <a:rPr lang="en-US" dirty="0">
                <a:latin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120. kafli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Þeir ganga til búðar Þorkels háks. </a:t>
            </a:r>
          </a:p>
          <a:p>
            <a:r>
              <a:rPr lang="en-US">
                <a:latin typeface="Times New Roman" pitchFamily="18" charset="0"/>
              </a:rPr>
              <a:t>Ásgrímur biður Skarphéðin að þegja. </a:t>
            </a:r>
          </a:p>
          <a:p>
            <a:r>
              <a:rPr lang="en-US">
                <a:latin typeface="Times New Roman" pitchFamily="18" charset="0"/>
              </a:rPr>
              <a:t>Ásgrímur talar við Þorkel, sem vill ekki lofa stuðningi úr því Guðmundur ríki vildi það ekki. Þá spælir Skarphéðinn Þorkel hák og hótar honum lífláti. 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120. kafli, frh.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Þeir snúa aftur til búðar sinnar. </a:t>
            </a:r>
          </a:p>
          <a:p>
            <a:r>
              <a:rPr lang="en-US">
                <a:latin typeface="Times New Roman" pitchFamily="18" charset="0"/>
              </a:rPr>
              <a:t>Guðmundur ríki gleðst yfir hvernig Skarphéðinn kvað Þorkel hák í kútinn og áveður að styðja Njál og syni hans. 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121. kafli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Þórhallur Ásgrímsson bendir á að málsóknin sé líklegast ónýt því Mörður, sem fyrst lýsti vígsök, tók þátt í víginu og er því einn sakborninga.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86. kafli</a:t>
            </a: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Helgi, Kári og Grímur fara til Skotlands og síðan halda þeir Helgi og Grímur áfram til Noregs</a:t>
            </a:r>
            <a:r>
              <a:rPr lang="is-IS"/>
              <a:t>.</a:t>
            </a:r>
          </a:p>
          <a:p>
            <a:r>
              <a:rPr lang="is-IS"/>
              <a:t>Þeir </a:t>
            </a:r>
            <a:r>
              <a:rPr lang="en-GB"/>
              <a:t>mæla sér mót við Kára í Noregi. 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122. kafli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Njáll stingur upp á að málinu verði vísað til gerðardóms. Flosi fellst loks á þetta, að ráði Síðu- Halls. </a:t>
            </a:r>
          </a:p>
          <a:p>
            <a:r>
              <a:rPr lang="en-US">
                <a:latin typeface="Times New Roman" pitchFamily="18" charset="0"/>
              </a:rPr>
              <a:t>Hvorir tilnefna 6 menn í gerðardóminn. </a:t>
            </a:r>
          </a:p>
          <a:p>
            <a:r>
              <a:rPr lang="en-US">
                <a:latin typeface="Times New Roman" pitchFamily="18" charset="0"/>
              </a:rPr>
              <a:t>Allir takast í hendur upp á að halda þann dóm sem þessi 12 manna gerðardómur dæmir. 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123. kafli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7364"/>
            <a:ext cx="8229600" cy="4524386"/>
          </a:xfrm>
        </p:spPr>
        <p:txBody>
          <a:bodyPr/>
          <a:lstStyle/>
          <a:p>
            <a:r>
              <a:rPr lang="en-US" dirty="0" err="1">
                <a:latin typeface="Times New Roman" pitchFamily="18" charset="0"/>
              </a:rPr>
              <a:t>Dómarar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ráða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ráðum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sínum</a:t>
            </a:r>
            <a:r>
              <a:rPr lang="en-US" dirty="0">
                <a:latin typeface="Times New Roman" pitchFamily="18" charset="0"/>
              </a:rPr>
              <a:t> - </a:t>
            </a:r>
            <a:r>
              <a:rPr lang="en-US" dirty="0" err="1">
                <a:latin typeface="Times New Roman" pitchFamily="18" charset="0"/>
              </a:rPr>
              <a:t>ákveða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að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dæma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engan</a:t>
            </a:r>
            <a:r>
              <a:rPr lang="en-US" dirty="0">
                <a:latin typeface="Times New Roman" pitchFamily="18" charset="0"/>
              </a:rPr>
              <a:t> í </a:t>
            </a:r>
            <a:r>
              <a:rPr lang="en-US" dirty="0" err="1">
                <a:latin typeface="Times New Roman" pitchFamily="18" charset="0"/>
              </a:rPr>
              <a:t>útlegð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til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að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forðast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vígaferli</a:t>
            </a:r>
            <a:r>
              <a:rPr lang="en-US" dirty="0">
                <a:latin typeface="Times New Roman" pitchFamily="18" charset="0"/>
              </a:rPr>
              <a:t>, en </a:t>
            </a:r>
            <a:r>
              <a:rPr lang="en-US" dirty="0" err="1">
                <a:latin typeface="Times New Roman" pitchFamily="18" charset="0"/>
              </a:rPr>
              <a:t>dæma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háa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fésekt</a:t>
            </a:r>
            <a:r>
              <a:rPr lang="en-US" dirty="0">
                <a:latin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</a:rPr>
              <a:t>Niðurstaðan</a:t>
            </a:r>
            <a:r>
              <a:rPr lang="en-US" dirty="0">
                <a:latin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</a:rPr>
              <a:t>Gjalda</a:t>
            </a:r>
            <a:r>
              <a:rPr lang="en-US" dirty="0">
                <a:latin typeface="Times New Roman" pitchFamily="18" charset="0"/>
              </a:rPr>
              <a:t> á 600 </a:t>
            </a:r>
            <a:r>
              <a:rPr lang="en-US" dirty="0" err="1">
                <a:latin typeface="Times New Roman" pitchFamily="18" charset="0"/>
              </a:rPr>
              <a:t>silfurs</a:t>
            </a:r>
            <a:r>
              <a:rPr lang="en-US" dirty="0">
                <a:latin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</a:rPr>
              <a:t>þrenn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manngjöld</a:t>
            </a:r>
            <a:r>
              <a:rPr lang="en-US" dirty="0">
                <a:latin typeface="Times New Roman" pitchFamily="18" charset="0"/>
              </a:rPr>
              <a:t>) og </a:t>
            </a:r>
            <a:r>
              <a:rPr lang="en-US" dirty="0" err="1">
                <a:latin typeface="Times New Roman" pitchFamily="18" charset="0"/>
              </a:rPr>
              <a:t>það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strax</a:t>
            </a:r>
            <a:r>
              <a:rPr lang="en-US" dirty="0">
                <a:latin typeface="Times New Roman" pitchFamily="18" charset="0"/>
              </a:rPr>
              <a:t> á </a:t>
            </a:r>
            <a:r>
              <a:rPr lang="en-US" dirty="0" err="1">
                <a:latin typeface="Times New Roman" pitchFamily="18" charset="0"/>
              </a:rPr>
              <a:t>þinginu</a:t>
            </a:r>
            <a:r>
              <a:rPr lang="en-US" dirty="0">
                <a:latin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123. kafli, frh.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</a:rPr>
              <a:t>Dómararnir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leggja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sjálfir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til</a:t>
            </a:r>
            <a:r>
              <a:rPr lang="en-US" dirty="0" smtClean="0">
                <a:latin typeface="Times New Roman" pitchFamily="18" charset="0"/>
              </a:rPr>
              <a:t> helming </a:t>
            </a:r>
            <a:r>
              <a:rPr lang="en-US" dirty="0" err="1" smtClean="0">
                <a:latin typeface="Times New Roman" pitchFamily="18" charset="0"/>
              </a:rPr>
              <a:t>fjárins</a:t>
            </a:r>
            <a:r>
              <a:rPr lang="en-US" dirty="0" smtClean="0">
                <a:latin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</a:rPr>
              <a:t>Njálssynir</a:t>
            </a:r>
            <a:r>
              <a:rPr lang="en-US" dirty="0" smtClean="0">
                <a:latin typeface="Times New Roman" pitchFamily="18" charset="0"/>
              </a:rPr>
              <a:t> og Kári </a:t>
            </a:r>
            <a:r>
              <a:rPr lang="en-US" dirty="0" err="1" smtClean="0">
                <a:latin typeface="Times New Roman" pitchFamily="18" charset="0"/>
              </a:rPr>
              <a:t>leggja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til</a:t>
            </a:r>
            <a:r>
              <a:rPr lang="en-US" dirty="0" smtClean="0">
                <a:latin typeface="Times New Roman" pitchFamily="18" charset="0"/>
              </a:rPr>
              <a:t> 100 </a:t>
            </a:r>
            <a:r>
              <a:rPr lang="en-US" dirty="0" err="1" smtClean="0">
                <a:latin typeface="Times New Roman" pitchFamily="18" charset="0"/>
              </a:rPr>
              <a:t>silfurs</a:t>
            </a:r>
            <a:r>
              <a:rPr lang="en-US" dirty="0" smtClean="0">
                <a:latin typeface="Times New Roman" pitchFamily="18" charset="0"/>
              </a:rPr>
              <a:t>, </a:t>
            </a:r>
          </a:p>
          <a:p>
            <a:r>
              <a:rPr lang="en-US" dirty="0" err="1" smtClean="0">
                <a:latin typeface="Times New Roman" pitchFamily="18" charset="0"/>
              </a:rPr>
              <a:t>Njáll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leggur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til</a:t>
            </a:r>
            <a:r>
              <a:rPr lang="en-US" dirty="0" smtClean="0">
                <a:latin typeface="Times New Roman" pitchFamily="18" charset="0"/>
              </a:rPr>
              <a:t> á </a:t>
            </a:r>
            <a:r>
              <a:rPr lang="en-US" dirty="0" err="1" smtClean="0">
                <a:latin typeface="Times New Roman" pitchFamily="18" charset="0"/>
              </a:rPr>
              <a:t>annað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hundrað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silfurs</a:t>
            </a:r>
            <a:r>
              <a:rPr lang="en-US" dirty="0" smtClean="0">
                <a:latin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</a:rPr>
              <a:t>Aðrir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gefa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uns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nóg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er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komið</a:t>
            </a:r>
            <a:r>
              <a:rPr lang="en-US" dirty="0" smtClean="0">
                <a:latin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</a:rPr>
              <a:t>Njáll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leggur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loks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silkislæður</a:t>
            </a:r>
            <a:r>
              <a:rPr lang="en-US" dirty="0" smtClean="0">
                <a:latin typeface="Times New Roman" pitchFamily="18" charset="0"/>
              </a:rPr>
              <a:t> og </a:t>
            </a:r>
            <a:r>
              <a:rPr lang="en-US" dirty="0" err="1" smtClean="0">
                <a:latin typeface="Times New Roman" pitchFamily="18" charset="0"/>
              </a:rPr>
              <a:t>stígvél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efst</a:t>
            </a:r>
            <a:r>
              <a:rPr lang="en-US" dirty="0" smtClean="0">
                <a:latin typeface="Times New Roman" pitchFamily="18" charset="0"/>
              </a:rPr>
              <a:t> á </a:t>
            </a:r>
            <a:r>
              <a:rPr lang="en-US" dirty="0" err="1" smtClean="0">
                <a:latin typeface="Times New Roman" pitchFamily="18" charset="0"/>
              </a:rPr>
              <a:t>hrúguna</a:t>
            </a:r>
            <a:r>
              <a:rPr lang="en-US" dirty="0" smtClean="0">
                <a:latin typeface="Times New Roman" pitchFamily="18" charset="0"/>
              </a:rPr>
              <a:t>. </a:t>
            </a:r>
          </a:p>
          <a:p>
            <a:endParaRPr lang="is-I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57166"/>
            <a:ext cx="7772400" cy="1000132"/>
          </a:xfrm>
        </p:spPr>
        <p:txBody>
          <a:bodyPr/>
          <a:lstStyle/>
          <a:p>
            <a:r>
              <a:rPr lang="is-IS" dirty="0"/>
              <a:t>123. kafli, frh.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</a:rPr>
              <a:t>Flosi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spyr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hver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hafi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gefið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slæðurnar</a:t>
            </a:r>
            <a:r>
              <a:rPr lang="en-US" dirty="0">
                <a:latin typeface="Times New Roman" pitchFamily="18" charset="0"/>
              </a:rPr>
              <a:t> en </a:t>
            </a:r>
            <a:r>
              <a:rPr lang="en-US" dirty="0" err="1">
                <a:latin typeface="Times New Roman" pitchFamily="18" charset="0"/>
              </a:rPr>
              <a:t>fær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engin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svör</a:t>
            </a:r>
            <a:r>
              <a:rPr lang="en-US" dirty="0">
                <a:latin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</a:rPr>
              <a:t>Hann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giskar</a:t>
            </a:r>
            <a:r>
              <a:rPr lang="en-US" dirty="0">
                <a:latin typeface="Times New Roman" pitchFamily="18" charset="0"/>
              </a:rPr>
              <a:t> á </a:t>
            </a:r>
            <a:r>
              <a:rPr lang="en-US" dirty="0" err="1">
                <a:latin typeface="Times New Roman" pitchFamily="18" charset="0"/>
              </a:rPr>
              <a:t>Njál</a:t>
            </a:r>
            <a:r>
              <a:rPr lang="en-US" dirty="0">
                <a:latin typeface="Times New Roman" pitchFamily="18" charset="0"/>
              </a:rPr>
              <a:t> og </a:t>
            </a:r>
            <a:r>
              <a:rPr lang="en-US" dirty="0" err="1">
                <a:latin typeface="Times New Roman" pitchFamily="18" charset="0"/>
              </a:rPr>
              <a:t>dylgjar</a:t>
            </a:r>
            <a:r>
              <a:rPr lang="en-US" dirty="0">
                <a:latin typeface="Times New Roman" pitchFamily="18" charset="0"/>
              </a:rPr>
              <a:t> um </a:t>
            </a:r>
            <a:r>
              <a:rPr lang="en-US" dirty="0" err="1">
                <a:latin typeface="Times New Roman" pitchFamily="18" charset="0"/>
              </a:rPr>
              <a:t>leið</a:t>
            </a:r>
            <a:r>
              <a:rPr lang="en-US" dirty="0">
                <a:latin typeface="Times New Roman" pitchFamily="18" charset="0"/>
              </a:rPr>
              <a:t> um </a:t>
            </a:r>
            <a:r>
              <a:rPr lang="en-US" dirty="0" err="1">
                <a:latin typeface="Times New Roman" pitchFamily="18" charset="0"/>
              </a:rPr>
              <a:t>óeðlilega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kynhvöt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hans</a:t>
            </a:r>
            <a:r>
              <a:rPr lang="en-US" dirty="0">
                <a:latin typeface="Times New Roman" pitchFamily="18" charset="0"/>
              </a:rPr>
              <a:t>. </a:t>
            </a:r>
          </a:p>
          <a:p>
            <a:r>
              <a:rPr lang="en-US" dirty="0" err="1">
                <a:latin typeface="Times New Roman" pitchFamily="18" charset="0"/>
              </a:rPr>
              <a:t>Skarphéðinn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tekur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þá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slæðurnar</a:t>
            </a:r>
            <a:r>
              <a:rPr lang="en-US" dirty="0">
                <a:latin typeface="Times New Roman" pitchFamily="18" charset="0"/>
              </a:rPr>
              <a:t> en </a:t>
            </a:r>
            <a:r>
              <a:rPr lang="en-US" dirty="0" err="1">
                <a:latin typeface="Times New Roman" pitchFamily="18" charset="0"/>
              </a:rPr>
              <a:t>kastar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bláum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brókum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til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Flosa</a:t>
            </a:r>
            <a:r>
              <a:rPr lang="en-US" dirty="0">
                <a:latin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</a:rPr>
              <a:t>segir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að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Flosi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þurfi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þeirra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með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þegar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hann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 „</a:t>
            </a:r>
            <a:r>
              <a:rPr lang="en-US" dirty="0" err="1" smtClean="0">
                <a:latin typeface="Times New Roman" pitchFamily="18" charset="0"/>
              </a:rPr>
              <a:t>hommist</a:t>
            </a:r>
            <a:r>
              <a:rPr lang="en-US" dirty="0" smtClean="0">
                <a:latin typeface="Times New Roman" pitchFamily="18" charset="0"/>
              </a:rPr>
              <a:t>“ </a:t>
            </a:r>
            <a:r>
              <a:rPr lang="en-US" dirty="0" err="1">
                <a:latin typeface="Times New Roman" pitchFamily="18" charset="0"/>
              </a:rPr>
              <a:t>með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Svínafellsás</a:t>
            </a:r>
            <a:r>
              <a:rPr lang="en-US" dirty="0">
                <a:latin typeface="Times New Roman" pitchFamily="18" charset="0"/>
              </a:rPr>
              <a:t>! </a:t>
            </a:r>
          </a:p>
          <a:p>
            <a:r>
              <a:rPr lang="en-US" dirty="0" err="1">
                <a:latin typeface="Times New Roman" pitchFamily="18" charset="0"/>
              </a:rPr>
              <a:t>Flosi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neitar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að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þiggja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féð</a:t>
            </a:r>
            <a:r>
              <a:rPr lang="en-US" dirty="0">
                <a:latin typeface="Times New Roman" pitchFamily="18" charset="0"/>
              </a:rPr>
              <a:t> og </a:t>
            </a:r>
            <a:r>
              <a:rPr lang="en-US" dirty="0" err="1">
                <a:latin typeface="Times New Roman" pitchFamily="18" charset="0"/>
              </a:rPr>
              <a:t>hótar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öllu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illu</a:t>
            </a:r>
            <a:r>
              <a:rPr lang="en-US" dirty="0">
                <a:latin typeface="Times New Roman" pitchFamily="18" charset="0"/>
              </a:rPr>
              <a:t>! </a:t>
            </a:r>
          </a:p>
          <a:p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123. </a:t>
            </a:r>
            <a:r>
              <a:rPr lang="is-IS" dirty="0"/>
              <a:t>kafli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</a:rPr>
              <a:t>Gissur</a:t>
            </a:r>
            <a:r>
              <a:rPr lang="en-US" dirty="0" smtClean="0">
                <a:latin typeface="Times New Roman" pitchFamily="18" charset="0"/>
              </a:rPr>
              <a:t> og </a:t>
            </a:r>
            <a:r>
              <a:rPr lang="en-US" dirty="0" err="1" smtClean="0">
                <a:latin typeface="Times New Roman" pitchFamily="18" charset="0"/>
              </a:rPr>
              <a:t>Hjalti</a:t>
            </a:r>
            <a:r>
              <a:rPr lang="en-US" dirty="0" smtClean="0">
                <a:latin typeface="Times New Roman" pitchFamily="18" charset="0"/>
              </a:rPr>
              <a:t> taka </a:t>
            </a:r>
            <a:r>
              <a:rPr lang="en-US" dirty="0" err="1" smtClean="0">
                <a:latin typeface="Times New Roman" pitchFamily="18" charset="0"/>
              </a:rPr>
              <a:t>féð</a:t>
            </a:r>
            <a:r>
              <a:rPr lang="en-US" dirty="0" smtClean="0">
                <a:latin typeface="Times New Roman" pitchFamily="18" charset="0"/>
              </a:rPr>
              <a:t> og </a:t>
            </a:r>
            <a:r>
              <a:rPr lang="en-US" dirty="0" err="1" smtClean="0">
                <a:latin typeface="Times New Roman" pitchFamily="18" charset="0"/>
              </a:rPr>
              <a:t>varðveita</a:t>
            </a:r>
            <a:r>
              <a:rPr lang="en-US" dirty="0" smtClean="0">
                <a:latin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</a:endParaRPr>
          </a:p>
          <a:p>
            <a:pPr algn="ctr">
              <a:buNone/>
            </a:pPr>
            <a:r>
              <a:rPr lang="en-US" sz="4000" dirty="0" smtClean="0">
                <a:latin typeface="+mj-lt"/>
              </a:rPr>
              <a:t>124. </a:t>
            </a:r>
            <a:r>
              <a:rPr lang="en-US" sz="4000" dirty="0" err="1">
                <a:latin typeface="+mj-lt"/>
              </a:rPr>
              <a:t>k</a:t>
            </a:r>
            <a:r>
              <a:rPr lang="en-US" sz="4000" dirty="0" err="1" smtClean="0">
                <a:latin typeface="+mj-lt"/>
              </a:rPr>
              <a:t>afli</a:t>
            </a:r>
            <a:endParaRPr lang="en-US" sz="4000" dirty="0" smtClean="0">
              <a:latin typeface="+mj-lt"/>
            </a:endParaRPr>
          </a:p>
          <a:p>
            <a:pPr algn="ctr">
              <a:buNone/>
            </a:pPr>
            <a:endParaRPr lang="en-US" dirty="0">
              <a:latin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</a:rPr>
              <a:t>Njáll</a:t>
            </a:r>
            <a:r>
              <a:rPr lang="en-US" dirty="0">
                <a:latin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</a:rPr>
              <a:t>synir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hans</a:t>
            </a:r>
            <a:r>
              <a:rPr lang="en-US" dirty="0">
                <a:latin typeface="Times New Roman" pitchFamily="18" charset="0"/>
              </a:rPr>
              <a:t> og Kári, </a:t>
            </a:r>
            <a:r>
              <a:rPr lang="en-US" dirty="0" err="1">
                <a:latin typeface="Times New Roman" pitchFamily="18" charset="0"/>
              </a:rPr>
              <a:t>fara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heim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að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Bergþórshvoli</a:t>
            </a:r>
            <a:r>
              <a:rPr lang="en-US" dirty="0">
                <a:latin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124. kafli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</a:rPr>
              <a:t>Flosi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hittir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sína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stuðningsmenn</a:t>
            </a:r>
            <a:r>
              <a:rPr lang="en-US" dirty="0" smtClean="0">
                <a:latin typeface="Times New Roman" pitchFamily="18" charset="0"/>
              </a:rPr>
              <a:t>, 100 </a:t>
            </a:r>
            <a:r>
              <a:rPr lang="en-US" dirty="0" err="1" smtClean="0">
                <a:latin typeface="Times New Roman" pitchFamily="18" charset="0"/>
              </a:rPr>
              <a:t>manns</a:t>
            </a:r>
            <a:r>
              <a:rPr lang="en-US" dirty="0" smtClean="0">
                <a:latin typeface="Times New Roman" pitchFamily="18" charset="0"/>
              </a:rPr>
              <a:t>, í </a:t>
            </a:r>
            <a:r>
              <a:rPr lang="en-US" dirty="0" err="1" smtClean="0">
                <a:latin typeface="Times New Roman" pitchFamily="18" charset="0"/>
              </a:rPr>
              <a:t>Almannagjá</a:t>
            </a:r>
            <a:r>
              <a:rPr lang="en-US" dirty="0" smtClean="0">
                <a:latin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</a:rPr>
              <a:t>Allir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sverja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þess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eið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að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drepa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Njálssyni</a:t>
            </a:r>
            <a:r>
              <a:rPr lang="en-US" dirty="0" smtClean="0">
                <a:latin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</a:rPr>
              <a:t>Samþykkt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er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að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Flosi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verði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foringi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þeirra</a:t>
            </a:r>
            <a:r>
              <a:rPr lang="en-US" dirty="0" smtClean="0">
                <a:latin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</a:rPr>
              <a:t>Flosi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segist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munu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hitta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þá</a:t>
            </a:r>
            <a:r>
              <a:rPr lang="en-US" dirty="0" smtClean="0">
                <a:latin typeface="Times New Roman" pitchFamily="18" charset="0"/>
              </a:rPr>
              <a:t> á </a:t>
            </a:r>
            <a:r>
              <a:rPr lang="en-US" dirty="0" err="1" smtClean="0">
                <a:latin typeface="Times New Roman" pitchFamily="18" charset="0"/>
              </a:rPr>
              <a:t>tilteknum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degi</a:t>
            </a:r>
            <a:r>
              <a:rPr lang="en-US" dirty="0" smtClean="0">
                <a:latin typeface="Times New Roman" pitchFamily="18" charset="0"/>
              </a:rPr>
              <a:t> í </a:t>
            </a:r>
            <a:r>
              <a:rPr lang="en-US" dirty="0" err="1" smtClean="0">
                <a:latin typeface="Times New Roman" pitchFamily="18" charset="0"/>
              </a:rPr>
              <a:t>ágúst</a:t>
            </a:r>
            <a:r>
              <a:rPr lang="en-US" dirty="0" smtClean="0">
                <a:latin typeface="Times New Roman" pitchFamily="18" charset="0"/>
              </a:rPr>
              <a:t>, á </a:t>
            </a:r>
            <a:r>
              <a:rPr lang="en-US" dirty="0" err="1" smtClean="0">
                <a:latin typeface="Times New Roman" pitchFamily="18" charset="0"/>
              </a:rPr>
              <a:t>Þríhyrningshálsum</a:t>
            </a:r>
            <a:r>
              <a:rPr lang="en-US" dirty="0" smtClean="0">
                <a:latin typeface="Times New Roman" pitchFamily="18" charset="0"/>
              </a:rPr>
              <a:t>.</a:t>
            </a:r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124. kafli, frh.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err="1">
                <a:latin typeface="Times New Roman" pitchFamily="18" charset="0"/>
              </a:rPr>
              <a:t>Hróðný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fær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staðfestingu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hjá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Ingjaldi</a:t>
            </a:r>
            <a:r>
              <a:rPr lang="en-US" sz="2800" dirty="0">
                <a:latin typeface="Times New Roman" pitchFamily="18" charset="0"/>
              </a:rPr>
              <a:t> á </a:t>
            </a:r>
            <a:r>
              <a:rPr lang="en-US" sz="2800" dirty="0" err="1">
                <a:latin typeface="Times New Roman" pitchFamily="18" charset="0"/>
              </a:rPr>
              <a:t>Keldum</a:t>
            </a:r>
            <a:r>
              <a:rPr lang="en-US" sz="2800" dirty="0">
                <a:latin typeface="Times New Roman" pitchFamily="18" charset="0"/>
              </a:rPr>
              <a:t> (</a:t>
            </a:r>
            <a:r>
              <a:rPr lang="en-US" sz="2800" dirty="0" err="1">
                <a:latin typeface="Times New Roman" pitchFamily="18" charset="0"/>
              </a:rPr>
              <a:t>bróður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sínum</a:t>
            </a:r>
            <a:r>
              <a:rPr lang="en-US" sz="2800" dirty="0">
                <a:latin typeface="Times New Roman" pitchFamily="18" charset="0"/>
              </a:rPr>
              <a:t>), </a:t>
            </a:r>
            <a:r>
              <a:rPr lang="en-US" sz="2800" dirty="0" err="1">
                <a:latin typeface="Times New Roman" pitchFamily="18" charset="0"/>
              </a:rPr>
              <a:t>að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hann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hafi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lofað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að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fara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að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Njáli</a:t>
            </a:r>
            <a:r>
              <a:rPr lang="en-US" sz="2800" dirty="0">
                <a:latin typeface="Times New Roman" pitchFamily="18" charset="0"/>
              </a:rPr>
              <a:t> og </a:t>
            </a:r>
            <a:r>
              <a:rPr lang="en-US" sz="2800" dirty="0" err="1">
                <a:latin typeface="Times New Roman" pitchFamily="18" charset="0"/>
              </a:rPr>
              <a:t>sonum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hans</a:t>
            </a:r>
            <a:r>
              <a:rPr lang="en-US" sz="2800" dirty="0">
                <a:latin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</a:rPr>
              <a:t>Hróðný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sýnir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honum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blóðuga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húfu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Höskuldar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Njálssonar</a:t>
            </a:r>
            <a:r>
              <a:rPr lang="en-US" sz="2800" dirty="0">
                <a:latin typeface="Times New Roman" pitchFamily="18" charset="0"/>
              </a:rPr>
              <a:t> og </a:t>
            </a:r>
            <a:r>
              <a:rPr lang="en-US" sz="2800" dirty="0" err="1">
                <a:latin typeface="Times New Roman" pitchFamily="18" charset="0"/>
              </a:rPr>
              <a:t>minnir</a:t>
            </a:r>
            <a:r>
              <a:rPr lang="en-US" sz="2800" dirty="0">
                <a:latin typeface="Times New Roman" pitchFamily="18" charset="0"/>
              </a:rPr>
              <a:t> á </a:t>
            </a:r>
            <a:r>
              <a:rPr lang="en-US" sz="2800" dirty="0" err="1">
                <a:latin typeface="Times New Roman" pitchFamily="18" charset="0"/>
              </a:rPr>
              <a:t>að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þeir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flokksmenn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hafi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drepið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hann</a:t>
            </a:r>
            <a:r>
              <a:rPr lang="en-US" sz="2800" dirty="0">
                <a:latin typeface="Times New Roman" pitchFamily="18" charset="0"/>
              </a:rPr>
              <a:t>. (</a:t>
            </a:r>
            <a:r>
              <a:rPr lang="en-US" sz="2800" dirty="0" err="1">
                <a:latin typeface="Times New Roman" pitchFamily="18" charset="0"/>
              </a:rPr>
              <a:t>Lýtingur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sem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drap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Höskuld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var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giftur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systur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Sigfússona</a:t>
            </a:r>
            <a:r>
              <a:rPr lang="en-US" sz="2800" dirty="0">
                <a:latin typeface="Times New Roman" pitchFamily="18" charset="0"/>
              </a:rPr>
              <a:t>.) </a:t>
            </a:r>
            <a:endParaRPr lang="en-US" sz="2800" dirty="0" smtClean="0">
              <a:latin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</a:rPr>
              <a:t>Ingjaldur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biður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Hróðnýju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að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vara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Njál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við</a:t>
            </a:r>
            <a:r>
              <a:rPr lang="en-US" sz="2800" dirty="0">
                <a:latin typeface="Times New Roman" pitchFamily="18" charset="0"/>
              </a:rPr>
              <a:t> og </a:t>
            </a:r>
            <a:r>
              <a:rPr lang="en-US" sz="2800" dirty="0" err="1">
                <a:latin typeface="Times New Roman" pitchFamily="18" charset="0"/>
              </a:rPr>
              <a:t>segja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honum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að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fara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varlega</a:t>
            </a:r>
            <a:r>
              <a:rPr lang="en-US" sz="2800" dirty="0">
                <a:latin typeface="Times New Roman" pitchFamily="18" charset="0"/>
              </a:rPr>
              <a:t> í </a:t>
            </a:r>
            <a:r>
              <a:rPr lang="en-US" sz="2800" dirty="0" err="1">
                <a:latin typeface="Times New Roman" pitchFamily="18" charset="0"/>
              </a:rPr>
              <a:t>sumar</a:t>
            </a:r>
            <a:r>
              <a:rPr lang="en-US" sz="2800" dirty="0">
                <a:latin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124. </a:t>
            </a:r>
            <a:r>
              <a:rPr lang="is-IS" dirty="0" smtClean="0"/>
              <a:t>kafli, frh.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Sæunn kerling vill láta losna við arfasátu við Bergþórshvol en það ferst fyrir. 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125. kafli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Hildiglúmur</a:t>
            </a:r>
            <a:r>
              <a:rPr lang="en-US" dirty="0"/>
              <a:t> </a:t>
            </a:r>
            <a:r>
              <a:rPr lang="en-US" dirty="0" err="1"/>
              <a:t>Runólfsson</a:t>
            </a:r>
            <a:r>
              <a:rPr lang="en-US" dirty="0"/>
              <a:t>,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Reykjum</a:t>
            </a:r>
            <a:r>
              <a:rPr lang="en-US" dirty="0"/>
              <a:t> á </a:t>
            </a:r>
            <a:r>
              <a:rPr lang="en-US" dirty="0" err="1"/>
              <a:t>Skeiðum</a:t>
            </a:r>
            <a:r>
              <a:rPr lang="en-US" dirty="0"/>
              <a:t>, </a:t>
            </a:r>
            <a:r>
              <a:rPr lang="en-US" dirty="0" err="1"/>
              <a:t>sér</a:t>
            </a:r>
            <a:r>
              <a:rPr lang="en-US" dirty="0"/>
              <a:t> </a:t>
            </a:r>
            <a:r>
              <a:rPr lang="en-US" dirty="0" err="1"/>
              <a:t>fyrirburð</a:t>
            </a:r>
            <a:r>
              <a:rPr lang="en-US" dirty="0"/>
              <a:t>: Mann á </a:t>
            </a:r>
            <a:r>
              <a:rPr lang="en-US" dirty="0" err="1"/>
              <a:t>hesti</a:t>
            </a:r>
            <a:r>
              <a:rPr lang="en-US" dirty="0"/>
              <a:t>, </a:t>
            </a:r>
            <a:r>
              <a:rPr lang="en-US" dirty="0" err="1"/>
              <a:t>ríðandi</a:t>
            </a:r>
            <a:r>
              <a:rPr lang="en-US" dirty="0"/>
              <a:t> um </a:t>
            </a:r>
            <a:r>
              <a:rPr lang="en-US" dirty="0" err="1"/>
              <a:t>himin</a:t>
            </a:r>
            <a:r>
              <a:rPr lang="en-US" dirty="0"/>
              <a:t> og </a:t>
            </a:r>
            <a:r>
              <a:rPr lang="en-US" dirty="0" err="1"/>
              <a:t>kveðandi</a:t>
            </a:r>
            <a:r>
              <a:rPr lang="en-US" dirty="0"/>
              <a:t> </a:t>
            </a:r>
            <a:r>
              <a:rPr lang="en-US" dirty="0" err="1"/>
              <a:t>vísu</a:t>
            </a:r>
            <a:r>
              <a:rPr lang="en-US" dirty="0"/>
              <a:t>. </a:t>
            </a:r>
          </a:p>
          <a:p>
            <a:r>
              <a:rPr lang="en-US" dirty="0" err="1"/>
              <a:t>Hjalti</a:t>
            </a:r>
            <a:r>
              <a:rPr lang="en-US" dirty="0"/>
              <a:t> </a:t>
            </a:r>
            <a:r>
              <a:rPr lang="en-US" dirty="0" err="1"/>
              <a:t>Skeggjason</a:t>
            </a:r>
            <a:r>
              <a:rPr lang="en-US" dirty="0"/>
              <a:t> </a:t>
            </a:r>
            <a:r>
              <a:rPr lang="en-US" dirty="0" err="1"/>
              <a:t>segir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hann</a:t>
            </a:r>
            <a:r>
              <a:rPr lang="en-US" dirty="0"/>
              <a:t> </a:t>
            </a:r>
            <a:r>
              <a:rPr lang="en-US" dirty="0" err="1"/>
              <a:t>hafi</a:t>
            </a:r>
            <a:r>
              <a:rPr lang="en-US" dirty="0"/>
              <a:t> </a:t>
            </a:r>
            <a:r>
              <a:rPr lang="en-US" dirty="0" err="1"/>
              <a:t>séð</a:t>
            </a:r>
            <a:r>
              <a:rPr lang="en-US" dirty="0"/>
              <a:t> </a:t>
            </a:r>
            <a:r>
              <a:rPr lang="en-US" dirty="0" err="1"/>
              <a:t>gandreið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>
                <a:latin typeface="Times New Roman" pitchFamily="18" charset="0"/>
              </a:rPr>
              <a:t>126. kafli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Flosi safnar sínum mönnum, ríður Fjallabaksleið og mætir á tilsettum tíma á Þríhyrningshálsa. </a:t>
            </a:r>
          </a:p>
          <a:p>
            <a:r>
              <a:rPr lang="en-US">
                <a:latin typeface="Times New Roman" pitchFamily="18" charset="0"/>
              </a:rPr>
              <a:t>Allir mæta, nema Ingjaldur á Keldum.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87. kafli</a:t>
            </a: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dirty="0"/>
              <a:t>Á </a:t>
            </a:r>
            <a:r>
              <a:rPr lang="en-GB" sz="2800" dirty="0" err="1"/>
              <a:t>Íslandi</a:t>
            </a:r>
            <a:r>
              <a:rPr lang="en-GB" sz="2800" dirty="0"/>
              <a:t> </a:t>
            </a:r>
            <a:r>
              <a:rPr lang="en-GB" sz="2800" dirty="0" err="1"/>
              <a:t>fær</a:t>
            </a:r>
            <a:r>
              <a:rPr lang="en-GB" sz="2800" dirty="0"/>
              <a:t> </a:t>
            </a:r>
            <a:r>
              <a:rPr lang="en-GB" sz="2800" dirty="0" err="1"/>
              <a:t>Hrappur</a:t>
            </a:r>
            <a:r>
              <a:rPr lang="en-GB" sz="2800" dirty="0"/>
              <a:t> </a:t>
            </a:r>
            <a:r>
              <a:rPr lang="en-GB" sz="2800" dirty="0" err="1"/>
              <a:t>Örgumleiðason</a:t>
            </a:r>
            <a:r>
              <a:rPr lang="en-GB" sz="2800" dirty="0"/>
              <a:t> far </a:t>
            </a:r>
            <a:r>
              <a:rPr lang="en-GB" sz="2800" dirty="0" err="1"/>
              <a:t>með</a:t>
            </a:r>
            <a:r>
              <a:rPr lang="en-GB" sz="2800" dirty="0"/>
              <a:t> </a:t>
            </a:r>
            <a:r>
              <a:rPr lang="en-GB" sz="2800" dirty="0" err="1"/>
              <a:t>skipi</a:t>
            </a:r>
            <a:r>
              <a:rPr lang="en-GB" sz="2800" dirty="0"/>
              <a:t> </a:t>
            </a:r>
            <a:r>
              <a:rPr lang="en-GB" sz="2800" dirty="0" err="1"/>
              <a:t>til</a:t>
            </a:r>
            <a:r>
              <a:rPr lang="en-GB" sz="2800" dirty="0"/>
              <a:t> </a:t>
            </a:r>
            <a:r>
              <a:rPr lang="en-GB" sz="2800" dirty="0" err="1"/>
              <a:t>Noregs</a:t>
            </a:r>
            <a:r>
              <a:rPr lang="en-GB" sz="2800" dirty="0"/>
              <a:t>. </a:t>
            </a:r>
            <a:endParaRPr lang="is-IS" sz="2800" dirty="0"/>
          </a:p>
          <a:p>
            <a:r>
              <a:rPr lang="en-GB" sz="2800" dirty="0" err="1"/>
              <a:t>Hrappur</a:t>
            </a:r>
            <a:r>
              <a:rPr lang="en-GB" sz="2800" dirty="0"/>
              <a:t> </a:t>
            </a:r>
            <a:r>
              <a:rPr lang="en-GB" sz="2800" dirty="0" err="1"/>
              <a:t>fer</a:t>
            </a:r>
            <a:r>
              <a:rPr lang="en-GB" sz="2800" dirty="0"/>
              <a:t> </a:t>
            </a:r>
            <a:r>
              <a:rPr lang="en-GB" sz="2800" dirty="0" err="1"/>
              <a:t>til</a:t>
            </a:r>
            <a:r>
              <a:rPr lang="en-GB" sz="2800" dirty="0"/>
              <a:t> </a:t>
            </a:r>
            <a:r>
              <a:rPr lang="en-GB" sz="2800" dirty="0" err="1"/>
              <a:t>Guðbrands</a:t>
            </a:r>
            <a:r>
              <a:rPr lang="en-GB" sz="2800" dirty="0"/>
              <a:t> í </a:t>
            </a:r>
            <a:r>
              <a:rPr lang="en-GB" sz="2800" dirty="0" err="1"/>
              <a:t>Dölum</a:t>
            </a:r>
            <a:r>
              <a:rPr lang="en-GB" sz="2800" dirty="0"/>
              <a:t> og </a:t>
            </a:r>
            <a:r>
              <a:rPr lang="en-GB" sz="2800" dirty="0" err="1"/>
              <a:t>fíflar</a:t>
            </a:r>
            <a:r>
              <a:rPr lang="en-GB" sz="2800" dirty="0"/>
              <a:t> </a:t>
            </a:r>
            <a:r>
              <a:rPr lang="en-GB" sz="2800" dirty="0" err="1"/>
              <a:t>Guðrúnu</a:t>
            </a:r>
            <a:r>
              <a:rPr lang="en-GB" sz="2800" dirty="0"/>
              <a:t> </a:t>
            </a:r>
            <a:r>
              <a:rPr lang="en-GB" sz="2800" dirty="0" err="1"/>
              <a:t>dóttur</a:t>
            </a:r>
            <a:r>
              <a:rPr lang="en-GB" sz="2800" dirty="0"/>
              <a:t> </a:t>
            </a:r>
            <a:r>
              <a:rPr lang="en-GB" sz="2800" dirty="0" err="1"/>
              <a:t>hans</a:t>
            </a:r>
            <a:r>
              <a:rPr lang="en-GB" sz="2800" dirty="0"/>
              <a:t>. Guðrún </a:t>
            </a:r>
            <a:r>
              <a:rPr lang="en-GB" sz="2800" dirty="0" err="1"/>
              <a:t>er</a:t>
            </a:r>
            <a:r>
              <a:rPr lang="en-GB" sz="2800" dirty="0"/>
              <a:t> </a:t>
            </a:r>
            <a:r>
              <a:rPr lang="en-GB" sz="2800" dirty="0" err="1"/>
              <a:t>ólétt</a:t>
            </a:r>
            <a:r>
              <a:rPr lang="en-GB" sz="2800" dirty="0"/>
              <a:t> </a:t>
            </a:r>
            <a:r>
              <a:rPr lang="en-GB" sz="2800" dirty="0" err="1"/>
              <a:t>eftir</a:t>
            </a:r>
            <a:r>
              <a:rPr lang="en-GB" sz="2800" dirty="0"/>
              <a:t> </a:t>
            </a:r>
            <a:r>
              <a:rPr lang="en-GB" sz="2800" dirty="0" err="1"/>
              <a:t>Hrapp</a:t>
            </a:r>
            <a:r>
              <a:rPr lang="en-GB" sz="2800" dirty="0"/>
              <a:t>. </a:t>
            </a:r>
            <a:endParaRPr lang="is-IS" sz="2800" dirty="0"/>
          </a:p>
          <a:p>
            <a:r>
              <a:rPr lang="en-GB" sz="2800" dirty="0" err="1"/>
              <a:t>Guðbrandur</a:t>
            </a:r>
            <a:r>
              <a:rPr lang="en-GB" sz="2800" dirty="0"/>
              <a:t> </a:t>
            </a:r>
            <a:r>
              <a:rPr lang="en-GB" sz="2800" dirty="0" err="1"/>
              <a:t>vill</a:t>
            </a:r>
            <a:r>
              <a:rPr lang="en-GB" sz="2800" dirty="0"/>
              <a:t> </a:t>
            </a:r>
            <a:r>
              <a:rPr lang="en-GB" sz="2800" dirty="0" err="1"/>
              <a:t>láta</a:t>
            </a:r>
            <a:r>
              <a:rPr lang="en-GB" sz="2800" dirty="0"/>
              <a:t> </a:t>
            </a:r>
            <a:r>
              <a:rPr lang="en-GB" sz="2800" dirty="0" err="1"/>
              <a:t>drepa</a:t>
            </a:r>
            <a:r>
              <a:rPr lang="en-GB" sz="2800" dirty="0"/>
              <a:t> </a:t>
            </a:r>
            <a:r>
              <a:rPr lang="en-GB" sz="2800" dirty="0" err="1"/>
              <a:t>Hrapp</a:t>
            </a:r>
            <a:r>
              <a:rPr lang="en-GB" sz="2800" dirty="0"/>
              <a:t> en </a:t>
            </a:r>
            <a:r>
              <a:rPr lang="en-GB" sz="2800" dirty="0" err="1"/>
              <a:t>hann</a:t>
            </a:r>
            <a:r>
              <a:rPr lang="en-GB" sz="2800" dirty="0"/>
              <a:t> </a:t>
            </a:r>
            <a:r>
              <a:rPr lang="en-GB" sz="2800" dirty="0" err="1"/>
              <a:t>sleppur</a:t>
            </a:r>
            <a:r>
              <a:rPr lang="en-GB" sz="2800" dirty="0"/>
              <a:t> og </a:t>
            </a:r>
            <a:r>
              <a:rPr lang="en-GB" sz="2800" dirty="0" err="1"/>
              <a:t>dylst</a:t>
            </a:r>
            <a:r>
              <a:rPr lang="en-GB" sz="2800" dirty="0"/>
              <a:t> </a:t>
            </a:r>
            <a:r>
              <a:rPr lang="en-GB" sz="2800" dirty="0" err="1"/>
              <a:t>úti</a:t>
            </a:r>
            <a:r>
              <a:rPr lang="en-GB" sz="2800" dirty="0"/>
              <a:t> í </a:t>
            </a:r>
            <a:r>
              <a:rPr lang="en-GB" sz="2800" dirty="0" err="1"/>
              <a:t>skógi</a:t>
            </a:r>
            <a:r>
              <a:rPr lang="en-GB" sz="2800" dirty="0"/>
              <a:t>, </a:t>
            </a:r>
            <a:r>
              <a:rPr lang="en-GB" sz="2800" dirty="0" err="1"/>
              <a:t>hjá</a:t>
            </a:r>
            <a:r>
              <a:rPr lang="en-GB" sz="2800" dirty="0"/>
              <a:t> </a:t>
            </a:r>
            <a:r>
              <a:rPr lang="en-GB" sz="2800" dirty="0" err="1"/>
              <a:t>Tófa</a:t>
            </a:r>
            <a:r>
              <a:rPr lang="en-GB" sz="2800" dirty="0"/>
              <a:t> </a:t>
            </a:r>
            <a:r>
              <a:rPr lang="en-GB" sz="2800" dirty="0" err="1"/>
              <a:t>útlaga</a:t>
            </a:r>
            <a:r>
              <a:rPr lang="en-GB" sz="2800" dirty="0"/>
              <a:t>. </a:t>
            </a:r>
            <a:endParaRPr lang="is-IS" sz="2800" dirty="0"/>
          </a:p>
          <a:p>
            <a:r>
              <a:rPr lang="en-GB" sz="2800" dirty="0" err="1"/>
              <a:t>Hákon</a:t>
            </a:r>
            <a:r>
              <a:rPr lang="en-GB" sz="2800" dirty="0"/>
              <a:t> jarl </a:t>
            </a:r>
            <a:r>
              <a:rPr lang="en-GB" sz="2800" dirty="0" err="1"/>
              <a:t>dæmir</a:t>
            </a:r>
            <a:r>
              <a:rPr lang="en-GB" sz="2800" dirty="0"/>
              <a:t> </a:t>
            </a:r>
            <a:r>
              <a:rPr lang="en-GB" sz="2800" dirty="0" err="1"/>
              <a:t>Hrapp</a:t>
            </a:r>
            <a:r>
              <a:rPr lang="en-GB" sz="2800" dirty="0"/>
              <a:t> </a:t>
            </a:r>
            <a:r>
              <a:rPr lang="en-GB" sz="2800" dirty="0" err="1"/>
              <a:t>útlægan</a:t>
            </a:r>
            <a:r>
              <a:rPr lang="en-GB" sz="2800" dirty="0"/>
              <a:t> og </a:t>
            </a:r>
            <a:r>
              <a:rPr lang="en-GB" sz="2800" dirty="0" err="1"/>
              <a:t>leggur</a:t>
            </a:r>
            <a:r>
              <a:rPr lang="en-GB" sz="2800" dirty="0"/>
              <a:t> </a:t>
            </a:r>
            <a:r>
              <a:rPr lang="en-GB" sz="2800" dirty="0" err="1"/>
              <a:t>fé</a:t>
            </a:r>
            <a:r>
              <a:rPr lang="en-GB" sz="2800" dirty="0"/>
              <a:t> </a:t>
            </a:r>
            <a:r>
              <a:rPr lang="en-GB" sz="2800" dirty="0" err="1"/>
              <a:t>til</a:t>
            </a:r>
            <a:r>
              <a:rPr lang="en-GB" sz="2800" dirty="0"/>
              <a:t> </a:t>
            </a:r>
            <a:r>
              <a:rPr lang="en-GB" sz="2800" dirty="0" err="1"/>
              <a:t>höfuðs</a:t>
            </a:r>
            <a:r>
              <a:rPr lang="en-GB" sz="2800" dirty="0"/>
              <a:t> </a:t>
            </a:r>
            <a:r>
              <a:rPr lang="en-GB" sz="2800" dirty="0" err="1"/>
              <a:t>honum</a:t>
            </a:r>
            <a:r>
              <a:rPr lang="en-GB" sz="2800" dirty="0"/>
              <a:t>. </a:t>
            </a:r>
          </a:p>
          <a:p>
            <a:endParaRPr lang="en-GB" sz="2800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127. kafli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Grímur og Helgi frétta af liðssafnaði og flýta sér heim. </a:t>
            </a:r>
          </a:p>
          <a:p>
            <a:r>
              <a:rPr lang="en-US">
                <a:latin typeface="Times New Roman" pitchFamily="18" charset="0"/>
              </a:rPr>
              <a:t>Bergþóra leyfir fólki að velja sér síðustu kvöldmáltíðina. </a:t>
            </a:r>
          </a:p>
          <a:p>
            <a:r>
              <a:rPr lang="en-US">
                <a:latin typeface="Times New Roman" pitchFamily="18" charset="0"/>
              </a:rPr>
              <a:t>Njáli sýnist borðið og maturinn vera blóð eitt. 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128. kafli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76758"/>
          </a:xfrm>
        </p:spPr>
        <p:txBody>
          <a:bodyPr/>
          <a:lstStyle/>
          <a:p>
            <a:r>
              <a:rPr lang="en-US" dirty="0" err="1">
                <a:latin typeface="Times New Roman" pitchFamily="18" charset="0"/>
              </a:rPr>
              <a:t>Flosi</a:t>
            </a:r>
            <a:r>
              <a:rPr lang="en-US" dirty="0">
                <a:latin typeface="Times New Roman" pitchFamily="18" charset="0"/>
              </a:rPr>
              <a:t> og </a:t>
            </a:r>
            <a:r>
              <a:rPr lang="en-US" dirty="0" err="1">
                <a:latin typeface="Times New Roman" pitchFamily="18" charset="0"/>
              </a:rPr>
              <a:t>félagar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fela</a:t>
            </a:r>
            <a:r>
              <a:rPr lang="en-US" dirty="0">
                <a:latin typeface="Times New Roman" pitchFamily="18" charset="0"/>
              </a:rPr>
              <a:t> sig í </a:t>
            </a:r>
            <a:r>
              <a:rPr lang="en-US" dirty="0" err="1">
                <a:latin typeface="Times New Roman" pitchFamily="18" charset="0"/>
              </a:rPr>
              <a:t>dal</a:t>
            </a:r>
            <a:r>
              <a:rPr lang="en-US" dirty="0">
                <a:latin typeface="Times New Roman" pitchFamily="18" charset="0"/>
              </a:rPr>
              <a:t> í </a:t>
            </a:r>
            <a:r>
              <a:rPr lang="en-US" dirty="0" err="1">
                <a:latin typeface="Times New Roman" pitchFamily="18" charset="0"/>
              </a:rPr>
              <a:t>hvolnum</a:t>
            </a:r>
            <a:r>
              <a:rPr lang="en-US" dirty="0">
                <a:latin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</a:rPr>
              <a:t>Seint</a:t>
            </a:r>
            <a:r>
              <a:rPr lang="en-US" dirty="0">
                <a:latin typeface="Times New Roman" pitchFamily="18" charset="0"/>
              </a:rPr>
              <a:t> um </a:t>
            </a:r>
            <a:r>
              <a:rPr lang="en-US" dirty="0" err="1">
                <a:latin typeface="Times New Roman" pitchFamily="18" charset="0"/>
              </a:rPr>
              <a:t>kvöldið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fara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þeir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að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bænum</a:t>
            </a:r>
            <a:r>
              <a:rPr lang="en-US" dirty="0">
                <a:latin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</a:rPr>
              <a:t>Allir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karlmenn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standa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úti</a:t>
            </a:r>
            <a:r>
              <a:rPr lang="en-US" dirty="0">
                <a:latin typeface="Times New Roman" pitchFamily="18" charset="0"/>
              </a:rPr>
              <a:t> og </a:t>
            </a:r>
            <a:r>
              <a:rPr lang="en-US" dirty="0" err="1">
                <a:latin typeface="Times New Roman" pitchFamily="18" charset="0"/>
              </a:rPr>
              <a:t>Flosa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líst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ekki</a:t>
            </a:r>
            <a:r>
              <a:rPr lang="en-US" dirty="0">
                <a:latin typeface="Times New Roman" pitchFamily="18" charset="0"/>
              </a:rPr>
              <a:t> á. </a:t>
            </a:r>
            <a:endParaRPr lang="en-US" dirty="0" smtClean="0">
              <a:latin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</a:rPr>
              <a:t>Njáll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vill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að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þeir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fari</a:t>
            </a:r>
            <a:r>
              <a:rPr lang="en-US" dirty="0">
                <a:latin typeface="Times New Roman" pitchFamily="18" charset="0"/>
              </a:rPr>
              <a:t> inn og </a:t>
            </a:r>
            <a:r>
              <a:rPr lang="en-US" dirty="0" err="1">
                <a:latin typeface="Times New Roman" pitchFamily="18" charset="0"/>
              </a:rPr>
              <a:t>verjist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eins</a:t>
            </a:r>
            <a:r>
              <a:rPr lang="en-US" dirty="0">
                <a:latin typeface="Times New Roman" pitchFamily="18" charset="0"/>
              </a:rPr>
              <a:t> og Gunnar á </a:t>
            </a:r>
            <a:r>
              <a:rPr lang="en-US" dirty="0" err="1">
                <a:latin typeface="Times New Roman" pitchFamily="18" charset="0"/>
              </a:rPr>
              <a:t>Hlíðarenda</a:t>
            </a:r>
            <a:r>
              <a:rPr lang="en-US" dirty="0">
                <a:latin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</a:rPr>
              <a:t>Skarphéðinn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er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viss</a:t>
            </a:r>
            <a:r>
              <a:rPr lang="en-US" dirty="0">
                <a:latin typeface="Times New Roman" pitchFamily="18" charset="0"/>
              </a:rPr>
              <a:t> um </a:t>
            </a:r>
            <a:r>
              <a:rPr lang="en-US" dirty="0" err="1">
                <a:latin typeface="Times New Roman" pitchFamily="18" charset="0"/>
              </a:rPr>
              <a:t>að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þeir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verði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brenndir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inni</a:t>
            </a:r>
            <a:r>
              <a:rPr lang="en-US" dirty="0">
                <a:latin typeface="Times New Roman" pitchFamily="18" charset="0"/>
              </a:rPr>
              <a:t> en </a:t>
            </a:r>
            <a:r>
              <a:rPr lang="en-US" dirty="0" err="1">
                <a:latin typeface="Times New Roman" pitchFamily="18" charset="0"/>
              </a:rPr>
              <a:t>hlýðir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þó</a:t>
            </a:r>
            <a:r>
              <a:rPr lang="en-US" dirty="0">
                <a:latin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</a:rPr>
              <a:t>Bendir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á </a:t>
            </a:r>
            <a:r>
              <a:rPr lang="en-US" dirty="0" err="1">
                <a:latin typeface="Times New Roman" pitchFamily="18" charset="0"/>
              </a:rPr>
              <a:t>að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faðir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sinn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sé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feigur</a:t>
            </a:r>
            <a:r>
              <a:rPr lang="en-US" dirty="0">
                <a:latin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500042"/>
            <a:ext cx="7772400" cy="928694"/>
          </a:xfrm>
        </p:spPr>
        <p:txBody>
          <a:bodyPr/>
          <a:lstStyle/>
          <a:p>
            <a:r>
              <a:rPr lang="is-IS" dirty="0"/>
              <a:t>128. </a:t>
            </a:r>
            <a:r>
              <a:rPr lang="is-IS" dirty="0" smtClean="0"/>
              <a:t>kafli, frh.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643050"/>
            <a:ext cx="7772400" cy="4238636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</a:rPr>
              <a:t> </a:t>
            </a:r>
          </a:p>
          <a:p>
            <a:r>
              <a:rPr lang="en-US" dirty="0" err="1" smtClean="0">
                <a:latin typeface="Times New Roman" pitchFamily="18" charset="0"/>
              </a:rPr>
              <a:t>Flosi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og </a:t>
            </a:r>
            <a:r>
              <a:rPr lang="en-US" dirty="0" err="1">
                <a:latin typeface="Times New Roman" pitchFamily="18" charset="0"/>
              </a:rPr>
              <a:t>hans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menn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umkringja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bæinn</a:t>
            </a:r>
            <a:r>
              <a:rPr lang="en-US" dirty="0">
                <a:latin typeface="Times New Roman" pitchFamily="18" charset="0"/>
              </a:rPr>
              <a:t> og 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Flosi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ákveður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að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brenna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þá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inni</a:t>
            </a:r>
            <a:r>
              <a:rPr lang="en-US" dirty="0" smtClean="0">
                <a:latin typeface="Times New Roman" pitchFamily="18" charset="0"/>
              </a:rPr>
              <a:t>.</a:t>
            </a:r>
          </a:p>
          <a:p>
            <a:endParaRPr lang="en-US" dirty="0" smtClean="0">
              <a:latin typeface="Times New Roman" pitchFamily="18" charset="0"/>
            </a:endParaRPr>
          </a:p>
          <a:p>
            <a:endParaRPr lang="en-US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</a:rPr>
              <a:t> </a:t>
            </a:r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500042"/>
            <a:ext cx="7772400" cy="928694"/>
          </a:xfrm>
        </p:spPr>
        <p:txBody>
          <a:bodyPr/>
          <a:lstStyle/>
          <a:p>
            <a:r>
              <a:rPr lang="is-IS" dirty="0" smtClean="0"/>
              <a:t>129. kafli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643050"/>
            <a:ext cx="7772400" cy="4238636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</a:rPr>
              <a:t> </a:t>
            </a:r>
          </a:p>
          <a:p>
            <a:r>
              <a:rPr lang="en-US" dirty="0" err="1" smtClean="0">
                <a:latin typeface="Times New Roman" pitchFamily="18" charset="0"/>
              </a:rPr>
              <a:t>Þeir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gera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bál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fyrir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dyrum</a:t>
            </a:r>
            <a:r>
              <a:rPr lang="en-US" dirty="0" smtClean="0">
                <a:latin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</a:rPr>
              <a:t>Konur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slökkva</a:t>
            </a:r>
            <a:r>
              <a:rPr lang="en-US" dirty="0" smtClean="0">
                <a:latin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</a:rPr>
              <a:t>Kolur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Þorsteinsson</a:t>
            </a:r>
            <a:r>
              <a:rPr lang="en-US" dirty="0" smtClean="0">
                <a:latin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</a:rPr>
              <a:t>bróðursonur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Síðu</a:t>
            </a:r>
            <a:r>
              <a:rPr lang="en-US" dirty="0" smtClean="0">
                <a:latin typeface="Times New Roman" pitchFamily="18" charset="0"/>
              </a:rPr>
              <a:t>-Halls, </a:t>
            </a:r>
            <a:r>
              <a:rPr lang="en-US" dirty="0" err="1" smtClean="0">
                <a:latin typeface="Times New Roman" pitchFamily="18" charset="0"/>
              </a:rPr>
              <a:t>sem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er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tengdafaðir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Flosa</a:t>
            </a:r>
            <a:r>
              <a:rPr lang="en-US" dirty="0" smtClean="0">
                <a:latin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</a:rPr>
              <a:t>stingur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upp</a:t>
            </a:r>
            <a:r>
              <a:rPr lang="en-US" dirty="0" smtClean="0">
                <a:latin typeface="Times New Roman" pitchFamily="18" charset="0"/>
              </a:rPr>
              <a:t> á </a:t>
            </a:r>
            <a:r>
              <a:rPr lang="en-US" dirty="0" err="1" smtClean="0">
                <a:latin typeface="Times New Roman" pitchFamily="18" charset="0"/>
              </a:rPr>
              <a:t>að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kveikja</a:t>
            </a:r>
            <a:r>
              <a:rPr lang="en-US" dirty="0" smtClean="0">
                <a:latin typeface="Times New Roman" pitchFamily="18" charset="0"/>
              </a:rPr>
              <a:t> í </a:t>
            </a:r>
            <a:r>
              <a:rPr lang="en-US" dirty="0" err="1" smtClean="0">
                <a:latin typeface="Times New Roman" pitchFamily="18" charset="0"/>
              </a:rPr>
              <a:t>þakinu</a:t>
            </a:r>
            <a:r>
              <a:rPr lang="en-US" dirty="0" smtClean="0">
                <a:latin typeface="Times New Roman" pitchFamily="18" charset="0"/>
              </a:rPr>
              <a:t> og nota </a:t>
            </a:r>
            <a:r>
              <a:rPr lang="en-US" dirty="0" err="1" smtClean="0">
                <a:latin typeface="Times New Roman" pitchFamily="18" charset="0"/>
              </a:rPr>
              <a:t>til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þess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arfasátuna</a:t>
            </a:r>
            <a:r>
              <a:rPr lang="en-US" dirty="0" smtClean="0">
                <a:latin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</a:rPr>
              <a:t>Það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er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gert</a:t>
            </a:r>
            <a:r>
              <a:rPr lang="en-US" dirty="0" smtClean="0">
                <a:latin typeface="Times New Roman" pitchFamily="18" charset="0"/>
              </a:rPr>
              <a:t>. </a:t>
            </a:r>
          </a:p>
          <a:p>
            <a:endParaRPr lang="en-US" dirty="0" smtClean="0">
              <a:latin typeface="Times New Roman" pitchFamily="18" charset="0"/>
            </a:endParaRPr>
          </a:p>
          <a:p>
            <a:endParaRPr lang="en-US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</a:rPr>
              <a:t> </a:t>
            </a:r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129. </a:t>
            </a:r>
            <a:r>
              <a:rPr lang="is-IS" dirty="0" smtClean="0"/>
              <a:t>kafli, frh.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</a:rPr>
              <a:t>Konur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og </a:t>
            </a:r>
            <a:r>
              <a:rPr lang="en-US" dirty="0" err="1">
                <a:latin typeface="Times New Roman" pitchFamily="18" charset="0"/>
              </a:rPr>
              <a:t>börn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fá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að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ganga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úr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brennunni</a:t>
            </a:r>
            <a:r>
              <a:rPr lang="en-US" dirty="0">
                <a:latin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</a:rPr>
              <a:t>Ástríður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á </a:t>
            </a:r>
            <a:r>
              <a:rPr lang="en-US" dirty="0" err="1">
                <a:latin typeface="Times New Roman" pitchFamily="18" charset="0"/>
              </a:rPr>
              <a:t>Djúpárbakka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fær</a:t>
            </a:r>
            <a:r>
              <a:rPr lang="en-US" dirty="0">
                <a:latin typeface="Times New Roman" pitchFamily="18" charset="0"/>
              </a:rPr>
              <a:t> Helga </a:t>
            </a:r>
            <a:r>
              <a:rPr lang="en-US" dirty="0" err="1">
                <a:latin typeface="Times New Roman" pitchFamily="18" charset="0"/>
              </a:rPr>
              <a:t>Njálsson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til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að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reyna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að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dulbúast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sem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konu</a:t>
            </a:r>
            <a:r>
              <a:rPr lang="en-US" dirty="0">
                <a:latin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</a:rPr>
              <a:t>Hann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gerir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það</a:t>
            </a:r>
            <a:r>
              <a:rPr lang="en-US" dirty="0">
                <a:latin typeface="Times New Roman" pitchFamily="18" charset="0"/>
              </a:rPr>
              <a:t> en </a:t>
            </a:r>
            <a:r>
              <a:rPr lang="en-US" dirty="0" err="1">
                <a:latin typeface="Times New Roman" pitchFamily="18" charset="0"/>
              </a:rPr>
              <a:t>þekkist</a:t>
            </a:r>
            <a:r>
              <a:rPr lang="en-US" dirty="0">
                <a:latin typeface="Times New Roman" pitchFamily="18" charset="0"/>
              </a:rPr>
              <a:t> og </a:t>
            </a:r>
            <a:r>
              <a:rPr lang="en-US" dirty="0" err="1">
                <a:latin typeface="Times New Roman" pitchFamily="18" charset="0"/>
              </a:rPr>
              <a:t>Flosi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heggur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af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honum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hausinn</a:t>
            </a:r>
            <a:r>
              <a:rPr lang="en-US" dirty="0">
                <a:latin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129. kafli, frh.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</a:rPr>
              <a:t>Flosi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býður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Njáli</a:t>
            </a:r>
            <a:r>
              <a:rPr lang="en-US" dirty="0">
                <a:latin typeface="Times New Roman" pitchFamily="18" charset="0"/>
              </a:rPr>
              <a:t> og </a:t>
            </a:r>
            <a:r>
              <a:rPr lang="en-US" dirty="0" err="1">
                <a:latin typeface="Times New Roman" pitchFamily="18" charset="0"/>
              </a:rPr>
              <a:t>Bergþóru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útgöngu</a:t>
            </a:r>
            <a:r>
              <a:rPr lang="en-US" dirty="0">
                <a:latin typeface="Times New Roman" pitchFamily="18" charset="0"/>
              </a:rPr>
              <a:t> en </a:t>
            </a:r>
            <a:r>
              <a:rPr lang="en-US" dirty="0" err="1">
                <a:latin typeface="Times New Roman" pitchFamily="18" charset="0"/>
              </a:rPr>
              <a:t>þau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afþakka</a:t>
            </a:r>
            <a:r>
              <a:rPr lang="en-US" dirty="0">
                <a:latin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</a:rPr>
              <a:t>Þau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leggjast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til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hvílu</a:t>
            </a:r>
            <a:r>
              <a:rPr lang="en-US" dirty="0">
                <a:latin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</a:rPr>
              <a:t>ásamt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Þórði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Kárasyni</a:t>
            </a:r>
            <a:r>
              <a:rPr lang="en-US" dirty="0">
                <a:latin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</a:rPr>
              <a:t>dóttursyni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sínum</a:t>
            </a:r>
            <a:r>
              <a:rPr lang="en-US" dirty="0">
                <a:latin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</a:rPr>
              <a:t>Brytinn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breiðir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nautshúð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yfir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þau</a:t>
            </a:r>
            <a:r>
              <a:rPr lang="en-US" dirty="0">
                <a:latin typeface="Times New Roman" pitchFamily="18" charset="0"/>
              </a:rPr>
              <a:t> - </a:t>
            </a:r>
            <a:r>
              <a:rPr lang="en-US" dirty="0" err="1">
                <a:latin typeface="Times New Roman" pitchFamily="18" charset="0"/>
              </a:rPr>
              <a:t>segir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svo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Katli</a:t>
            </a:r>
            <a:r>
              <a:rPr lang="en-US" dirty="0">
                <a:latin typeface="Times New Roman" pitchFamily="18" charset="0"/>
              </a:rPr>
              <a:t> í </a:t>
            </a:r>
            <a:r>
              <a:rPr lang="en-US" dirty="0" err="1">
                <a:latin typeface="Times New Roman" pitchFamily="18" charset="0"/>
              </a:rPr>
              <a:t>Mörk</a:t>
            </a:r>
            <a:r>
              <a:rPr lang="en-US" dirty="0">
                <a:latin typeface="Times New Roman" pitchFamily="18" charset="0"/>
              </a:rPr>
              <a:t>. </a:t>
            </a:r>
          </a:p>
          <a:p>
            <a:pPr>
              <a:buFontTx/>
              <a:buNone/>
            </a:pPr>
            <a:endParaRPr lang="en-US" dirty="0">
              <a:latin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</a:rPr>
              <a:t>Kári </a:t>
            </a:r>
            <a:r>
              <a:rPr lang="en-US" dirty="0" err="1">
                <a:latin typeface="Times New Roman" pitchFamily="18" charset="0"/>
              </a:rPr>
              <a:t>sleppur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úr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brennunni</a:t>
            </a:r>
            <a:r>
              <a:rPr lang="en-US" dirty="0">
                <a:latin typeface="Times New Roman" pitchFamily="18" charset="0"/>
              </a:rPr>
              <a:t> og </a:t>
            </a:r>
            <a:r>
              <a:rPr lang="en-US" dirty="0" err="1">
                <a:latin typeface="Times New Roman" pitchFamily="18" charset="0"/>
              </a:rPr>
              <a:t>lætur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reykinn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hylja</a:t>
            </a:r>
            <a:r>
              <a:rPr lang="en-US" dirty="0">
                <a:latin typeface="Times New Roman" pitchFamily="18" charset="0"/>
              </a:rPr>
              <a:t> sig - </a:t>
            </a:r>
            <a:r>
              <a:rPr lang="en-US" dirty="0" err="1">
                <a:latin typeface="Times New Roman" pitchFamily="18" charset="0"/>
              </a:rPr>
              <a:t>kemst</a:t>
            </a:r>
            <a:r>
              <a:rPr lang="en-US" dirty="0">
                <a:latin typeface="Times New Roman" pitchFamily="18" charset="0"/>
              </a:rPr>
              <a:t> á </a:t>
            </a:r>
            <a:r>
              <a:rPr lang="en-US" dirty="0" err="1">
                <a:latin typeface="Times New Roman" pitchFamily="18" charset="0"/>
              </a:rPr>
              <a:t>brott</a:t>
            </a:r>
            <a:r>
              <a:rPr lang="en-US" dirty="0">
                <a:latin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130. kafli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</a:rPr>
              <a:t>Skarphéðinn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er</a:t>
            </a:r>
            <a:r>
              <a:rPr lang="en-US" dirty="0">
                <a:latin typeface="Times New Roman" pitchFamily="18" charset="0"/>
              </a:rPr>
              <a:t> of </a:t>
            </a:r>
            <a:r>
              <a:rPr lang="en-US" dirty="0" err="1">
                <a:latin typeface="Times New Roman" pitchFamily="18" charset="0"/>
              </a:rPr>
              <a:t>seinn</a:t>
            </a:r>
            <a:r>
              <a:rPr lang="en-US" dirty="0">
                <a:latin typeface="Times New Roman" pitchFamily="18" charset="0"/>
              </a:rPr>
              <a:t> og </a:t>
            </a:r>
            <a:r>
              <a:rPr lang="en-US" dirty="0" err="1">
                <a:latin typeface="Times New Roman" pitchFamily="18" charset="0"/>
              </a:rPr>
              <a:t>kemst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ekki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úr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brennunni</a:t>
            </a:r>
            <a:r>
              <a:rPr lang="en-US" dirty="0">
                <a:latin typeface="Times New Roman" pitchFamily="18" charset="0"/>
              </a:rPr>
              <a:t>. </a:t>
            </a:r>
          </a:p>
          <a:p>
            <a:r>
              <a:rPr lang="en-US" dirty="0">
                <a:latin typeface="Times New Roman" pitchFamily="18" charset="0"/>
              </a:rPr>
              <a:t>Gunnar </a:t>
            </a:r>
            <a:r>
              <a:rPr lang="en-US" dirty="0" err="1">
                <a:latin typeface="Times New Roman" pitchFamily="18" charset="0"/>
              </a:rPr>
              <a:t>Lambason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spottar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Skarphéðin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sem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hendir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þá</a:t>
            </a:r>
            <a:r>
              <a:rPr lang="en-US" dirty="0">
                <a:latin typeface="Times New Roman" pitchFamily="18" charset="0"/>
              </a:rPr>
              <a:t> í </a:t>
            </a:r>
            <a:r>
              <a:rPr lang="en-US" dirty="0" err="1">
                <a:latin typeface="Times New Roman" pitchFamily="18" charset="0"/>
              </a:rPr>
              <a:t>hann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jaxli</a:t>
            </a:r>
            <a:r>
              <a:rPr lang="en-US" dirty="0">
                <a:latin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</a:rPr>
              <a:t>sem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hann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hafði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höggvið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úr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Þráni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Sigfússyni</a:t>
            </a:r>
            <a:r>
              <a:rPr lang="en-US" dirty="0">
                <a:latin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</a:rPr>
              <a:t>svo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auga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Gunnars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liggur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úti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á </a:t>
            </a:r>
            <a:r>
              <a:rPr lang="en-US" dirty="0" err="1">
                <a:latin typeface="Times New Roman" pitchFamily="18" charset="0"/>
              </a:rPr>
              <a:t>kinn</a:t>
            </a:r>
            <a:r>
              <a:rPr lang="en-US" dirty="0">
                <a:latin typeface="Times New Roman" pitchFamily="18" charset="0"/>
              </a:rPr>
              <a:t>. </a:t>
            </a:r>
          </a:p>
          <a:p>
            <a:r>
              <a:rPr lang="en-US" dirty="0" err="1">
                <a:latin typeface="Times New Roman" pitchFamily="18" charset="0"/>
              </a:rPr>
              <a:t>Allir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brenna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inni</a:t>
            </a:r>
            <a:r>
              <a:rPr lang="en-US" dirty="0">
                <a:latin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130. kafli, frh.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Morguninn eftir kemur maður sem segir Flosa að Kári hafi komist lífs af. Þeim bregður mjög í brún. </a:t>
            </a:r>
          </a:p>
          <a:p>
            <a:pPr>
              <a:buFontTx/>
              <a:buNone/>
            </a:pPr>
            <a:endParaRPr lang="en-US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</a:rPr>
              <a:t>Skarphéðinn heyrist kveða vísu en menn vita ekki hvort hann er lífs eða liðinn. 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130. kafli, frh.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Flosi vill að þeir flýti sér brott en leiti ekki líkanna. Sigfússynir vilja drepa Ingjald á Keldum því hann sveik eiða sína og tók ekki þátt í brennunni. </a:t>
            </a:r>
          </a:p>
          <a:p>
            <a:r>
              <a:rPr lang="en-US">
                <a:latin typeface="Times New Roman" pitchFamily="18" charset="0"/>
              </a:rPr>
              <a:t>Flosi hittir Ingjald, reynir að drepa hann en Ingjaldur skýtur spjóti gegnum Þorstein, bróðurson Flosa, og flýr síðan og kemst undan. 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130. kafli, frh.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Flosi</a:t>
            </a:r>
            <a:r>
              <a:rPr lang="en-US" dirty="0"/>
              <a:t> og </a:t>
            </a:r>
            <a:r>
              <a:rPr lang="en-US" dirty="0" err="1"/>
              <a:t>menn</a:t>
            </a:r>
            <a:r>
              <a:rPr lang="en-US" dirty="0"/>
              <a:t> </a:t>
            </a:r>
            <a:r>
              <a:rPr lang="en-US" dirty="0" err="1"/>
              <a:t>hans</a:t>
            </a:r>
            <a:r>
              <a:rPr lang="en-US" dirty="0"/>
              <a:t> </a:t>
            </a:r>
            <a:r>
              <a:rPr lang="en-US" dirty="0" err="1"/>
              <a:t>ríða</a:t>
            </a:r>
            <a:r>
              <a:rPr lang="en-US" dirty="0"/>
              <a:t> </a:t>
            </a:r>
            <a:r>
              <a:rPr lang="en-US" dirty="0" err="1"/>
              <a:t>upp</a:t>
            </a:r>
            <a:r>
              <a:rPr lang="en-US" dirty="0"/>
              <a:t> á </a:t>
            </a:r>
            <a:r>
              <a:rPr lang="en-US" dirty="0" err="1"/>
              <a:t>Þríhyrning</a:t>
            </a:r>
            <a:r>
              <a:rPr lang="en-US" dirty="0"/>
              <a:t> og </a:t>
            </a:r>
            <a:r>
              <a:rPr lang="en-US" dirty="0" err="1"/>
              <a:t>leynast</a:t>
            </a:r>
            <a:r>
              <a:rPr lang="en-US" dirty="0"/>
              <a:t> </a:t>
            </a:r>
            <a:r>
              <a:rPr lang="en-US" dirty="0" err="1"/>
              <a:t>þar</a:t>
            </a:r>
            <a:r>
              <a:rPr lang="en-US" dirty="0"/>
              <a:t>, í </a:t>
            </a:r>
            <a:r>
              <a:rPr lang="en-US" dirty="0" err="1"/>
              <a:t>Flosadal</a:t>
            </a:r>
            <a:r>
              <a:rPr lang="en-US" dirty="0"/>
              <a:t>, </a:t>
            </a:r>
            <a:r>
              <a:rPr lang="en-US" dirty="0" err="1"/>
              <a:t>næstu</a:t>
            </a:r>
            <a:r>
              <a:rPr lang="en-US" dirty="0"/>
              <a:t> 3 </a:t>
            </a:r>
            <a:r>
              <a:rPr lang="en-US" dirty="0" err="1" smtClean="0"/>
              <a:t>sólarhringa</a:t>
            </a:r>
            <a:r>
              <a:rPr lang="en-US" dirty="0"/>
              <a:t>, </a:t>
            </a:r>
            <a:r>
              <a:rPr lang="en-US" dirty="0" err="1"/>
              <a:t>meðan</a:t>
            </a:r>
            <a:r>
              <a:rPr lang="en-US" dirty="0"/>
              <a:t> </a:t>
            </a:r>
            <a:r>
              <a:rPr lang="en-US" dirty="0" err="1"/>
              <a:t>sveitungar</a:t>
            </a:r>
            <a:r>
              <a:rPr lang="en-US" dirty="0"/>
              <a:t> </a:t>
            </a:r>
            <a:r>
              <a:rPr lang="en-US" dirty="0" err="1"/>
              <a:t>Njáls</a:t>
            </a:r>
            <a:r>
              <a:rPr lang="en-US" dirty="0"/>
              <a:t> </a:t>
            </a:r>
            <a:r>
              <a:rPr lang="en-US" dirty="0" err="1"/>
              <a:t>leita</a:t>
            </a:r>
            <a:r>
              <a:rPr lang="en-US" dirty="0"/>
              <a:t> </a:t>
            </a:r>
            <a:r>
              <a:rPr lang="en-US" dirty="0" err="1"/>
              <a:t>þeirra</a:t>
            </a:r>
            <a:r>
              <a:rPr lang="en-US" dirty="0"/>
              <a:t>. </a:t>
            </a:r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88. kafli</a:t>
            </a: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Hákon jarl fer í veislu til Guðbrands í Dölum. Víga-Hrappur drepur menn og svívirðir hof; Jarl lætur leita hans. </a:t>
            </a:r>
            <a:endParaRPr lang="is-IS"/>
          </a:p>
          <a:p>
            <a:pPr>
              <a:lnSpc>
                <a:spcPct val="90000"/>
              </a:lnSpc>
            </a:pPr>
            <a:r>
              <a:rPr lang="en-GB"/>
              <a:t>Hrappur nær á fund Njálssona, sem neita að fela hann. </a:t>
            </a:r>
            <a:endParaRPr lang="is-IS"/>
          </a:p>
          <a:p>
            <a:pPr>
              <a:lnSpc>
                <a:spcPct val="90000"/>
              </a:lnSpc>
            </a:pPr>
            <a:r>
              <a:rPr lang="en-GB"/>
              <a:t>Hins vegar fellst Þráinn Sigfússon á að leyna Hrappi fyrir jarli, um borð í Gammi, gegn miklu fé. 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131. kafli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</a:rPr>
              <a:t>Kári </a:t>
            </a:r>
            <a:r>
              <a:rPr lang="en-US" dirty="0" err="1">
                <a:latin typeface="Times New Roman" pitchFamily="18" charset="0"/>
              </a:rPr>
              <a:t>fer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að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safna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liði</a:t>
            </a:r>
            <a:r>
              <a:rPr lang="en-US" dirty="0">
                <a:latin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</a:rPr>
              <a:t>Skipar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Merði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að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safna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liði</a:t>
            </a:r>
            <a:r>
              <a:rPr lang="en-US" dirty="0">
                <a:latin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</a:rPr>
              <a:t>Fer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sjálfur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til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Hjalta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Skeggjasonar</a:t>
            </a:r>
            <a:r>
              <a:rPr lang="en-US" dirty="0">
                <a:latin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</a:rPr>
              <a:t>hittir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Ingjald</a:t>
            </a:r>
            <a:r>
              <a:rPr lang="en-US" dirty="0">
                <a:latin typeface="Times New Roman" pitchFamily="18" charset="0"/>
              </a:rPr>
              <a:t> á </a:t>
            </a:r>
            <a:r>
              <a:rPr lang="en-US" dirty="0" err="1">
                <a:latin typeface="Times New Roman" pitchFamily="18" charset="0"/>
              </a:rPr>
              <a:t>leiðinni</a:t>
            </a:r>
            <a:r>
              <a:rPr lang="en-US" dirty="0">
                <a:latin typeface="Times New Roman" pitchFamily="18" charset="0"/>
              </a:rPr>
              <a:t>. </a:t>
            </a:r>
          </a:p>
          <a:p>
            <a:r>
              <a:rPr lang="en-US" dirty="0" err="1">
                <a:latin typeface="Times New Roman" pitchFamily="18" charset="0"/>
              </a:rPr>
              <a:t>Hjalti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safnar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liði</a:t>
            </a:r>
            <a:r>
              <a:rPr lang="en-US" dirty="0" smtClean="0">
                <a:latin typeface="Times New Roman" pitchFamily="18" charset="0"/>
              </a:rPr>
              <a:t>. </a:t>
            </a:r>
            <a:endParaRPr lang="en-US" dirty="0">
              <a:latin typeface="Times New Roman" pitchFamily="18" charset="0"/>
            </a:endParaRPr>
          </a:p>
          <a:p>
            <a:r>
              <a:rPr lang="en-US" dirty="0" err="1">
                <a:latin typeface="Times New Roman" pitchFamily="18" charset="0"/>
              </a:rPr>
              <a:t>Allir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leita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Flosa</a:t>
            </a:r>
            <a:r>
              <a:rPr lang="en-US" dirty="0">
                <a:latin typeface="Times New Roman" pitchFamily="18" charset="0"/>
              </a:rPr>
              <a:t> en </a:t>
            </a:r>
            <a:r>
              <a:rPr lang="en-US" dirty="0" err="1">
                <a:latin typeface="Times New Roman" pitchFamily="18" charset="0"/>
              </a:rPr>
              <a:t>finna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ekki</a:t>
            </a:r>
            <a:r>
              <a:rPr lang="en-US" dirty="0">
                <a:latin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131. kafli, frh.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Mörður mælir gegn því að taka upp jarðir Sigfússona því þeir hljóti að vitja þeirra fyrr eða síðar. </a:t>
            </a:r>
          </a:p>
          <a:p>
            <a:r>
              <a:rPr lang="en-US"/>
              <a:t>Flosi sér í gegnum ráð Marðar og tekur Sigfússyni með sér austur í Öræfi. 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132. kafli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</a:rPr>
              <a:t>Hjalti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Skeggjason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fer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ásamt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Kára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að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leita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líkamsleifa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Njáls</a:t>
            </a:r>
            <a:r>
              <a:rPr lang="en-US" dirty="0">
                <a:latin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</a:rPr>
              <a:t>Þeir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finna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líkin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óbrunnin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undir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nautshúðinni</a:t>
            </a:r>
            <a:r>
              <a:rPr lang="en-US" dirty="0">
                <a:latin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</a:rPr>
              <a:t>Líkin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líta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ótrúlega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vel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út</a:t>
            </a:r>
            <a:r>
              <a:rPr lang="en-US" dirty="0">
                <a:latin typeface="Times New Roman" pitchFamily="18" charset="0"/>
              </a:rPr>
              <a:t>. </a:t>
            </a:r>
          </a:p>
          <a:p>
            <a:r>
              <a:rPr lang="en-US" dirty="0" err="1">
                <a:latin typeface="Times New Roman" pitchFamily="18" charset="0"/>
              </a:rPr>
              <a:t>Svo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leita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þeir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Skarphéðins</a:t>
            </a:r>
            <a:r>
              <a:rPr lang="en-US" dirty="0">
                <a:latin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</a:rPr>
              <a:t>Hann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finnst</a:t>
            </a:r>
            <a:r>
              <a:rPr lang="en-US" dirty="0">
                <a:latin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</a:rPr>
              <a:t>brunnir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fætur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upp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að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hnjám</a:t>
            </a:r>
            <a:r>
              <a:rPr lang="en-US" dirty="0">
                <a:latin typeface="Times New Roman" pitchFamily="18" charset="0"/>
              </a:rPr>
              <a:t> en </a:t>
            </a:r>
            <a:r>
              <a:rPr lang="en-US" dirty="0" err="1">
                <a:latin typeface="Times New Roman" pitchFamily="18" charset="0"/>
              </a:rPr>
              <a:t>annað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ekki</a:t>
            </a:r>
            <a:r>
              <a:rPr lang="en-US" dirty="0">
                <a:latin typeface="Times New Roman" pitchFamily="18" charset="0"/>
              </a:rPr>
              <a:t>; </a:t>
            </a:r>
            <a:r>
              <a:rPr lang="en-US" dirty="0" err="1">
                <a:latin typeface="Times New Roman" pitchFamily="18" charset="0"/>
              </a:rPr>
              <a:t>hafði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stungið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Rimmugýgi</a:t>
            </a:r>
            <a:r>
              <a:rPr lang="en-US" dirty="0">
                <a:latin typeface="Times New Roman" pitchFamily="18" charset="0"/>
              </a:rPr>
              <a:t> í </a:t>
            </a:r>
            <a:r>
              <a:rPr lang="en-US" dirty="0" err="1">
                <a:latin typeface="Times New Roman" pitchFamily="18" charset="0"/>
              </a:rPr>
              <a:t>gaflhlaðið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svo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hún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var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ódignuð</a:t>
            </a:r>
            <a:r>
              <a:rPr lang="en-US" dirty="0">
                <a:latin typeface="Times New Roman" pitchFamily="18" charset="0"/>
              </a:rPr>
              <a:t>! 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132. kafli, frh.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</a:rPr>
              <a:t>Skarphéðinn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er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með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krosslagðar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hendur</a:t>
            </a:r>
            <a:r>
              <a:rPr lang="en-US" dirty="0">
                <a:latin typeface="Times New Roman" pitchFamily="18" charset="0"/>
              </a:rPr>
              <a:t> og </a:t>
            </a:r>
            <a:r>
              <a:rPr lang="en-US" dirty="0" err="1">
                <a:latin typeface="Times New Roman" pitchFamily="18" charset="0"/>
              </a:rPr>
              <a:t>hefur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brennt</a:t>
            </a:r>
            <a:r>
              <a:rPr lang="en-US" dirty="0">
                <a:latin typeface="Times New Roman" pitchFamily="18" charset="0"/>
              </a:rPr>
              <a:t> á sig </a:t>
            </a:r>
            <a:r>
              <a:rPr lang="en-US" dirty="0" err="1">
                <a:latin typeface="Times New Roman" pitchFamily="18" charset="0"/>
              </a:rPr>
              <a:t>krossmark</a:t>
            </a:r>
            <a:r>
              <a:rPr lang="en-US" dirty="0">
                <a:latin typeface="Times New Roman" pitchFamily="18" charset="0"/>
              </a:rPr>
              <a:t> á </a:t>
            </a:r>
            <a:r>
              <a:rPr lang="en-US" dirty="0" err="1">
                <a:latin typeface="Times New Roman" pitchFamily="18" charset="0"/>
              </a:rPr>
              <a:t>brjóst</a:t>
            </a:r>
            <a:r>
              <a:rPr lang="en-US" dirty="0">
                <a:latin typeface="Times New Roman" pitchFamily="18" charset="0"/>
              </a:rPr>
              <a:t> og </a:t>
            </a:r>
            <a:r>
              <a:rPr lang="en-US" dirty="0" err="1">
                <a:latin typeface="Times New Roman" pitchFamily="18" charset="0"/>
              </a:rPr>
              <a:t>bak</a:t>
            </a:r>
            <a:r>
              <a:rPr lang="en-US" dirty="0">
                <a:latin typeface="Times New Roman" pitchFamily="18" charset="0"/>
              </a:rPr>
              <a:t>. </a:t>
            </a:r>
          </a:p>
          <a:p>
            <a:r>
              <a:rPr lang="en-US" dirty="0" err="1">
                <a:latin typeface="Times New Roman" pitchFamily="18" charset="0"/>
              </a:rPr>
              <a:t>Þeir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finna</a:t>
            </a:r>
            <a:r>
              <a:rPr lang="en-US" dirty="0">
                <a:latin typeface="Times New Roman" pitchFamily="18" charset="0"/>
              </a:rPr>
              <a:t> alls 11 </a:t>
            </a:r>
            <a:r>
              <a:rPr lang="en-US" dirty="0" err="1">
                <a:latin typeface="Times New Roman" pitchFamily="18" charset="0"/>
              </a:rPr>
              <a:t>lík</a:t>
            </a:r>
            <a:r>
              <a:rPr lang="en-US" dirty="0">
                <a:latin typeface="Times New Roman" pitchFamily="18" charset="0"/>
              </a:rPr>
              <a:t> í </a:t>
            </a:r>
            <a:r>
              <a:rPr lang="en-US" dirty="0" err="1">
                <a:latin typeface="Times New Roman" pitchFamily="18" charset="0"/>
              </a:rPr>
              <a:t>brunarústunum</a:t>
            </a:r>
            <a:r>
              <a:rPr lang="en-US" dirty="0">
                <a:latin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</a:rPr>
              <a:t>Að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ráði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Kára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fær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Þorgeir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skorargeir</a:t>
            </a:r>
            <a:r>
              <a:rPr lang="en-US" dirty="0" smtClean="0">
                <a:latin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</a:rPr>
              <a:t>sonur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Holta-Þóris</a:t>
            </a:r>
            <a:r>
              <a:rPr lang="en-US" dirty="0" smtClean="0">
                <a:latin typeface="Times New Roman" pitchFamily="18" charset="0"/>
              </a:rPr>
              <a:t> (og </a:t>
            </a:r>
            <a:r>
              <a:rPr lang="en-US" dirty="0" err="1" smtClean="0">
                <a:latin typeface="Times New Roman" pitchFamily="18" charset="0"/>
              </a:rPr>
              <a:t>því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bróðursonur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Njáls</a:t>
            </a:r>
            <a:r>
              <a:rPr lang="en-US" dirty="0" smtClean="0">
                <a:latin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</a:rPr>
              <a:t>öxina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Rimmugýgi</a:t>
            </a:r>
            <a:r>
              <a:rPr lang="en-US" dirty="0" smtClean="0">
                <a:latin typeface="Times New Roman" pitchFamily="18" charset="0"/>
              </a:rPr>
              <a:t>.</a:t>
            </a:r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132. kafli, frh.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</a:rPr>
              <a:t>Ásgrímur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Elliða-Grímsson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býður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öllu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heimilisfólki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af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Bergþórshvoli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til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sín</a:t>
            </a:r>
            <a:r>
              <a:rPr lang="en-US" dirty="0">
                <a:latin typeface="Times New Roman" pitchFamily="18" charset="0"/>
              </a:rPr>
              <a:t> í </a:t>
            </a:r>
            <a:r>
              <a:rPr lang="en-US" dirty="0" err="1">
                <a:latin typeface="Times New Roman" pitchFamily="18" charset="0"/>
              </a:rPr>
              <a:t>Bræðratungu</a:t>
            </a:r>
            <a:r>
              <a:rPr lang="en-US" dirty="0">
                <a:latin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</a:rPr>
              <a:t>Ásgrímur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hefur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leitað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ráða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hjá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Gissuri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hvíta</a:t>
            </a:r>
            <a:r>
              <a:rPr lang="en-US" dirty="0">
                <a:latin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</a:rPr>
              <a:t>Gissur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ráðlagði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að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Mörður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sækti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málið</a:t>
            </a:r>
            <a:r>
              <a:rPr lang="en-US" dirty="0">
                <a:latin typeface="Times New Roman" pitchFamily="18" charset="0"/>
              </a:rPr>
              <a:t> á </a:t>
            </a:r>
            <a:r>
              <a:rPr lang="en-US" dirty="0" err="1">
                <a:latin typeface="Times New Roman" pitchFamily="18" charset="0"/>
              </a:rPr>
              <a:t>þingi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næsta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sumar</a:t>
            </a:r>
            <a:r>
              <a:rPr lang="en-US" dirty="0">
                <a:latin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88. kafli, frh.</a:t>
            </a: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Þráinn felur Hrapp fyrst í tunnum, síðan í sekkjum, loks í segli. Hákon jarl finnur hann ekki og er fokreiður. Þráinn siglir svo til Íslands, </a:t>
            </a:r>
            <a:endParaRPr lang="is-IS"/>
          </a:p>
          <a:p>
            <a:r>
              <a:rPr lang="en-GB"/>
              <a:t>Hrappur dvelur fyrst hjá Þráni</a:t>
            </a:r>
            <a:r>
              <a:rPr lang="is-IS"/>
              <a:t> á Grjótá</a:t>
            </a:r>
            <a:r>
              <a:rPr lang="en-GB"/>
              <a:t> en flyst síðan á Hrappsstaði. Talið er að Hrappur fífli Hallgerði. </a:t>
            </a:r>
          </a:p>
          <a:p>
            <a:endParaRPr lang="en-GB"/>
          </a:p>
          <a:p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89. kafli</a:t>
            </a: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Hákon jarl telur Njálssyni hafa verið í vitorði með Þráni, leitar þeirra og vill drepa þá. Jarl tekur þá höndum. </a:t>
            </a:r>
            <a:endParaRPr lang="is-IS"/>
          </a:p>
          <a:p>
            <a:pPr>
              <a:lnSpc>
                <a:spcPct val="90000"/>
              </a:lnSpc>
            </a:pPr>
            <a:r>
              <a:rPr lang="en-GB"/>
              <a:t>Um nóttina tekst þeim að sleppa og finna Kára. </a:t>
            </a:r>
            <a:endParaRPr lang="is-IS"/>
          </a:p>
          <a:p>
            <a:pPr>
              <a:lnSpc>
                <a:spcPct val="90000"/>
              </a:lnSpc>
            </a:pPr>
            <a:r>
              <a:rPr lang="en-GB"/>
              <a:t>Hákon jarl vill seinna sættast við þá en það er urgur í Njálssonum og þeir fara til Sigurðar Orkneyjarjarls - síðan í víking. </a:t>
            </a:r>
          </a:p>
          <a:p>
            <a:pPr>
              <a:lnSpc>
                <a:spcPct val="90000"/>
              </a:lnSpc>
            </a:pP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3331</Words>
  <Application>Microsoft Office PowerPoint</Application>
  <PresentationFormat>On-screen Show (4:3)</PresentationFormat>
  <Paragraphs>287</Paragraphs>
  <Slides>74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77" baseType="lpstr">
      <vt:lpstr>Times New Roman</vt:lpstr>
      <vt:lpstr>Arial Unicode MS</vt:lpstr>
      <vt:lpstr>Default Design</vt:lpstr>
      <vt:lpstr>82. kafli</vt:lpstr>
      <vt:lpstr>83. kafli</vt:lpstr>
      <vt:lpstr>84. kafli</vt:lpstr>
      <vt:lpstr>85. kafli</vt:lpstr>
      <vt:lpstr>86. kafli</vt:lpstr>
      <vt:lpstr>87. kafli</vt:lpstr>
      <vt:lpstr>88. kafli</vt:lpstr>
      <vt:lpstr>88. kafli, frh.</vt:lpstr>
      <vt:lpstr>89. kafli</vt:lpstr>
      <vt:lpstr>90. kafli</vt:lpstr>
      <vt:lpstr>91. kafli</vt:lpstr>
      <vt:lpstr>91. kafli, frh.</vt:lpstr>
      <vt:lpstr>91. kafli, frh.</vt:lpstr>
      <vt:lpstr>92. kafli</vt:lpstr>
      <vt:lpstr>92. kafli, frh.</vt:lpstr>
      <vt:lpstr>93. kafli</vt:lpstr>
      <vt:lpstr>94. kafli</vt:lpstr>
      <vt:lpstr>95. kafli</vt:lpstr>
      <vt:lpstr>96. kafli</vt:lpstr>
      <vt:lpstr>97. kafli</vt:lpstr>
      <vt:lpstr>97. kafli, frh.</vt:lpstr>
      <vt:lpstr>97. kafli</vt:lpstr>
      <vt:lpstr>98. kafli</vt:lpstr>
      <vt:lpstr>98. kafli frh.</vt:lpstr>
      <vt:lpstr>98. kafli, frh.</vt:lpstr>
      <vt:lpstr>99. kafli</vt:lpstr>
      <vt:lpstr>100. kafli</vt:lpstr>
      <vt:lpstr>101.-103. kafli</vt:lpstr>
      <vt:lpstr>104. - 105.  kafli</vt:lpstr>
      <vt:lpstr>106. kafli</vt:lpstr>
      <vt:lpstr>107. kafli</vt:lpstr>
      <vt:lpstr>108. – 109. kafli</vt:lpstr>
      <vt:lpstr>109. kafli, frh. </vt:lpstr>
      <vt:lpstr>110. kafli</vt:lpstr>
      <vt:lpstr>111. kafli</vt:lpstr>
      <vt:lpstr>112. kafli</vt:lpstr>
      <vt:lpstr>113.-114. kafli</vt:lpstr>
      <vt:lpstr>115. kafli</vt:lpstr>
      <vt:lpstr>116. kafli</vt:lpstr>
      <vt:lpstr>116. kafli, frh.</vt:lpstr>
      <vt:lpstr>117. kafli</vt:lpstr>
      <vt:lpstr>117. kafli, frh.</vt:lpstr>
      <vt:lpstr>118. kafli</vt:lpstr>
      <vt:lpstr>119. kafli</vt:lpstr>
      <vt:lpstr>119. kafli, frh.</vt:lpstr>
      <vt:lpstr>119. kafli, frh.</vt:lpstr>
      <vt:lpstr>120. kafli</vt:lpstr>
      <vt:lpstr>120. kafli, frh.</vt:lpstr>
      <vt:lpstr>121. kafli</vt:lpstr>
      <vt:lpstr>122. kafli</vt:lpstr>
      <vt:lpstr>123. kafli</vt:lpstr>
      <vt:lpstr>123. kafli, frh.</vt:lpstr>
      <vt:lpstr>123. kafli, frh.</vt:lpstr>
      <vt:lpstr>123. kafli</vt:lpstr>
      <vt:lpstr>124. kafli</vt:lpstr>
      <vt:lpstr>124. kafli, frh.</vt:lpstr>
      <vt:lpstr>124. kafli, frh.</vt:lpstr>
      <vt:lpstr>125. kafli</vt:lpstr>
      <vt:lpstr>126. kafli</vt:lpstr>
      <vt:lpstr>127. kafli</vt:lpstr>
      <vt:lpstr>128. kafli</vt:lpstr>
      <vt:lpstr>128. kafli, frh.</vt:lpstr>
      <vt:lpstr>129. kafli</vt:lpstr>
      <vt:lpstr>129. kafli, frh.</vt:lpstr>
      <vt:lpstr>129. kafli, frh.</vt:lpstr>
      <vt:lpstr>130. kafli</vt:lpstr>
      <vt:lpstr>130. kafli, frh.</vt:lpstr>
      <vt:lpstr>130. kafli, frh.</vt:lpstr>
      <vt:lpstr>130. kafli, frh.</vt:lpstr>
      <vt:lpstr>131. kafli</vt:lpstr>
      <vt:lpstr>131. kafli, frh.</vt:lpstr>
      <vt:lpstr>132. kafli</vt:lpstr>
      <vt:lpstr>132. kafli, frh.</vt:lpstr>
      <vt:lpstr>132. kafli, frh.</vt:lpstr>
    </vt:vector>
  </TitlesOfParts>
  <Company>Vallholt 19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82. kafli</dc:title>
  <dc:creator>HH</dc:creator>
  <cp:lastModifiedBy>Harpa Hreinsdóttir</cp:lastModifiedBy>
  <cp:revision>36</cp:revision>
  <dcterms:created xsi:type="dcterms:W3CDTF">2005-02-12T13:03:13Z</dcterms:created>
  <dcterms:modified xsi:type="dcterms:W3CDTF">2010-05-01T12:51:44Z</dcterms:modified>
</cp:coreProperties>
</file>